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media/image96.jpg" ContentType="image/jpg"/>
  <Override PartName="/ppt/media/image97.jpg" ContentType="image/jpg"/>
  <Override PartName="/ppt/media/image98.jpg" ContentType="image/jpg"/>
  <Override PartName="/ppt/media/image99.jpg" ContentType="image/jpg"/>
  <Override PartName="/ppt/media/image100.jpg" ContentType="image/jpg"/>
  <Override PartName="/ppt/media/image101.jpg" ContentType="image/jpg"/>
  <Override PartName="/ppt/media/image102.jpg" ContentType="image/jpg"/>
  <Override PartName="/ppt/media/image103.jpg" ContentType="image/jpg"/>
  <Override PartName="/ppt/media/image104.jpg" ContentType="image/jpg"/>
  <Override PartName="/ppt/media/image105.jpg" ContentType="image/jpg"/>
  <Override PartName="/ppt/media/image106.jpg" ContentType="image/jpg"/>
  <Override PartName="/ppt/notesSlides/notesSlide3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9" r:id="rId1"/>
    <p:sldMasterId id="2147483820" r:id="rId2"/>
  </p:sldMasterIdLst>
  <p:notesMasterIdLst>
    <p:notesMasterId r:id="rId58"/>
  </p:notesMasterIdLst>
  <p:handoutMasterIdLst>
    <p:handoutMasterId r:id="rId59"/>
  </p:handoutMasterIdLst>
  <p:sldIdLst>
    <p:sldId id="279" r:id="rId3"/>
    <p:sldId id="322" r:id="rId4"/>
    <p:sldId id="323" r:id="rId5"/>
    <p:sldId id="282" r:id="rId6"/>
    <p:sldId id="283" r:id="rId7"/>
    <p:sldId id="326" r:id="rId8"/>
    <p:sldId id="285" r:id="rId9"/>
    <p:sldId id="315" r:id="rId10"/>
    <p:sldId id="316" r:id="rId11"/>
    <p:sldId id="328" r:id="rId12"/>
    <p:sldId id="258" r:id="rId13"/>
    <p:sldId id="259" r:id="rId14"/>
    <p:sldId id="260" r:id="rId15"/>
    <p:sldId id="346" r:id="rId16"/>
    <p:sldId id="1546" r:id="rId17"/>
    <p:sldId id="261" r:id="rId18"/>
    <p:sldId id="262" r:id="rId19"/>
    <p:sldId id="276" r:id="rId20"/>
    <p:sldId id="263" r:id="rId21"/>
    <p:sldId id="264" r:id="rId22"/>
    <p:sldId id="1547" r:id="rId23"/>
    <p:sldId id="265" r:id="rId24"/>
    <p:sldId id="347" r:id="rId25"/>
    <p:sldId id="348" r:id="rId26"/>
    <p:sldId id="1551" r:id="rId27"/>
    <p:sldId id="1549" r:id="rId28"/>
    <p:sldId id="1550" r:id="rId29"/>
    <p:sldId id="345" r:id="rId30"/>
    <p:sldId id="267" r:id="rId31"/>
    <p:sldId id="268" r:id="rId32"/>
    <p:sldId id="269" r:id="rId33"/>
    <p:sldId id="270" r:id="rId34"/>
    <p:sldId id="1548" r:id="rId35"/>
    <p:sldId id="271" r:id="rId36"/>
    <p:sldId id="272" r:id="rId37"/>
    <p:sldId id="273" r:id="rId38"/>
    <p:sldId id="329" r:id="rId39"/>
    <p:sldId id="330" r:id="rId40"/>
    <p:sldId id="331" r:id="rId41"/>
    <p:sldId id="321" r:id="rId42"/>
    <p:sldId id="332" r:id="rId43"/>
    <p:sldId id="349" r:id="rId44"/>
    <p:sldId id="1544" r:id="rId45"/>
    <p:sldId id="335" r:id="rId46"/>
    <p:sldId id="336" r:id="rId47"/>
    <p:sldId id="337" r:id="rId48"/>
    <p:sldId id="317" r:id="rId49"/>
    <p:sldId id="313" r:id="rId50"/>
    <p:sldId id="1545" r:id="rId51"/>
    <p:sldId id="1552" r:id="rId52"/>
    <p:sldId id="339" r:id="rId53"/>
    <p:sldId id="340" r:id="rId54"/>
    <p:sldId id="341" r:id="rId55"/>
    <p:sldId id="342" r:id="rId56"/>
    <p:sldId id="343" r:id="rId57"/>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23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360609-EB9C-FCA0-606C-EF4564BC089A}" name="Lindsey Atkinson" initials="LA" userId="S::latkinson@nfhs.org::3f046715-9cb8-4dce-87a7-5b96f52d2b44" providerId="AD"/>
  <p188:author id="{7433704A-E77D-9491-0304-66771784C5D7}" name="Matt Bowen" initials="MB" userId="S::mbowen@referee.com::ea51e9ae-f8de-4ba6-87c7-7407f8588e1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0032"/>
    <a:srgbClr val="0020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8" autoAdjust="0"/>
    <p:restoredTop sz="73057" autoAdjust="0"/>
  </p:normalViewPr>
  <p:slideViewPr>
    <p:cSldViewPr snapToGrid="0">
      <p:cViewPr varScale="1">
        <p:scale>
          <a:sx n="70" d="100"/>
          <a:sy n="70" d="100"/>
        </p:scale>
        <p:origin x="1254" y="60"/>
      </p:cViewPr>
      <p:guideLst>
        <p:guide orient="horz" pos="2232"/>
        <p:guide pos="3840"/>
      </p:guideLst>
    </p:cSldViewPr>
  </p:slideViewPr>
  <p:notesTextViewPr>
    <p:cViewPr>
      <p:scale>
        <a:sx n="3" d="2"/>
        <a:sy n="3" d="2"/>
      </p:scale>
      <p:origin x="0" y="0"/>
    </p:cViewPr>
  </p:notesTextViewPr>
  <p:notesViewPr>
    <p:cSldViewPr snapToGrid="0">
      <p:cViewPr varScale="1">
        <p:scale>
          <a:sx n="83" d="100"/>
          <a:sy n="83" d="100"/>
        </p:scale>
        <p:origin x="381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microsoft.com/office/2018/10/relationships/authors" Target="author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atin typeface="Arial" charset="0"/>
                <a:cs typeface="Arial" charset="0"/>
              </a:defRPr>
            </a:lvl1pPr>
          </a:lstStyle>
          <a:p>
            <a:pPr>
              <a:defRPr/>
            </a:pPr>
            <a:fld id="{0D38392C-5B1B-4091-92F5-0AF516E230C0}" type="datetimeFigureOut">
              <a:rPr lang="en-US"/>
              <a:pPr>
                <a:defRPr/>
              </a:pPr>
              <a:t>5/27/2026</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a:defRPr sz="1200">
                <a:latin typeface="Arial" charset="0"/>
                <a:cs typeface="Arial" charset="0"/>
              </a:defRPr>
            </a:lvl1pPr>
          </a:lstStyle>
          <a:p>
            <a:pPr>
              <a:defRPr/>
            </a:pPr>
            <a:fld id="{26BD201C-12E2-4DBB-9A5B-6B389EAEBA6C}"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a:defRPr sz="1200">
                <a:latin typeface="Arial" charset="0"/>
                <a:cs typeface="Arial" charset="0"/>
              </a:defRPr>
            </a:lvl1pPr>
          </a:lstStyle>
          <a:p>
            <a:pPr>
              <a:defRPr/>
            </a:pPr>
            <a:fld id="{FAC896CC-00FF-4966-96CE-D3E3C41D982D}" type="datetimeFigureOut">
              <a:rPr lang="en-US"/>
              <a:pPr>
                <a:defRPr/>
              </a:pPr>
              <a:t>5/27/2026</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a:defRPr sz="1200">
                <a:latin typeface="Arial" charset="0"/>
                <a:cs typeface="Arial" charset="0"/>
              </a:defRPr>
            </a:lvl1pPr>
          </a:lstStyle>
          <a:p>
            <a:pPr>
              <a:defRPr/>
            </a:pPr>
            <a:fld id="{8B4E09B2-6408-441F-BB3F-D03E0D1A73E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youtube.com/watch?v=fLqt5RIMnF8&amp;t=1s"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E3B3D3C0-360A-402A-9C61-711D8DDA5A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71DC946F-4575-4DA7-AFA5-42C32DFA56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436" name="Slide Number Placeholder 3">
            <a:extLst>
              <a:ext uri="{FF2B5EF4-FFF2-40B4-BE49-F238E27FC236}">
                <a16:creationId xmlns:a16="http://schemas.microsoft.com/office/drawing/2014/main" id="{90853AA1-6E0A-4613-92D2-E5DFC3F7E4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814579" indent="-313299">
              <a:defRPr>
                <a:solidFill>
                  <a:schemeClr val="tx1"/>
                </a:solidFill>
                <a:latin typeface="Arial" panose="020B0604020202020204" pitchFamily="34" charset="0"/>
                <a:cs typeface="Arial" panose="020B0604020202020204" pitchFamily="34" charset="0"/>
              </a:defRPr>
            </a:lvl2pPr>
            <a:lvl3pPr marL="1253198" indent="-250639">
              <a:defRPr>
                <a:solidFill>
                  <a:schemeClr val="tx1"/>
                </a:solidFill>
                <a:latin typeface="Arial" panose="020B0604020202020204" pitchFamily="34" charset="0"/>
                <a:cs typeface="Arial" panose="020B0604020202020204" pitchFamily="34" charset="0"/>
              </a:defRPr>
            </a:lvl3pPr>
            <a:lvl4pPr marL="1754477" indent="-250639">
              <a:defRPr>
                <a:solidFill>
                  <a:schemeClr val="tx1"/>
                </a:solidFill>
                <a:latin typeface="Arial" panose="020B0604020202020204" pitchFamily="34" charset="0"/>
                <a:cs typeface="Arial" panose="020B0604020202020204" pitchFamily="34" charset="0"/>
              </a:defRPr>
            </a:lvl4pPr>
            <a:lvl5pPr marL="2255756" indent="-250639">
              <a:defRPr>
                <a:solidFill>
                  <a:schemeClr val="tx1"/>
                </a:solidFill>
                <a:latin typeface="Arial" panose="020B0604020202020204" pitchFamily="34" charset="0"/>
                <a:cs typeface="Arial" panose="020B0604020202020204" pitchFamily="34" charset="0"/>
              </a:defRPr>
            </a:lvl5pPr>
            <a:lvl6pPr marL="2757036"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58315"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59594"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60873"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6900200-DD1F-4E62-BDC8-27D1F130FE2F}"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Between sets, the second referee will provide a double whistle warning at two minutes, 30 seconds (4:30 when intermission is used) instead of 2 minutes, 45 seconds.</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Rationale: </a:t>
            </a:r>
            <a:r>
              <a:rPr lang="en-US" sz="1200" kern="1200" dirty="0">
                <a:solidFill>
                  <a:schemeClr val="tx1"/>
                </a:solidFill>
                <a:effectLst/>
                <a:latin typeface="+mn-lt"/>
                <a:ea typeface="+mn-ea"/>
                <a:cs typeface="+mn-cs"/>
              </a:rPr>
              <a:t>Improves pace of play between sets by notifying teams earlier to make their way onto the court for the officials to administer lineup checks before the final audio signal and resumption of play.</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12</a:t>
            </a:fld>
            <a:endParaRPr lang="en-US"/>
          </a:p>
        </p:txBody>
      </p:sp>
    </p:spTree>
    <p:extLst>
      <p:ext uri="{BB962C8B-B14F-4D97-AF65-F5344CB8AC3E}">
        <p14:creationId xmlns:p14="http://schemas.microsoft.com/office/powerpoint/2010/main" val="898907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team may designate up to two liberos, but only one libero can be in the game at a time. </a:t>
            </a:r>
          </a:p>
          <a:p>
            <a:pPr marL="171450" indent="-171450">
              <a:buFont typeface="Arial" panose="020B0604020202020204" pitchFamily="34" charset="0"/>
              <a:buChar char="•"/>
            </a:pPr>
            <a:r>
              <a:rPr lang="en-US" dirty="0"/>
              <a:t>When two liberos are designated, either libero may serve in one position in the serve order. If the L1 and L2 serve, they must serve in the same position throughout the set. </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13</a:t>
            </a:fld>
            <a:endParaRPr lang="en-US"/>
          </a:p>
        </p:txBody>
      </p:sp>
    </p:spTree>
    <p:extLst>
      <p:ext uri="{BB962C8B-B14F-4D97-AF65-F5344CB8AC3E}">
        <p14:creationId xmlns:p14="http://schemas.microsoft.com/office/powerpoint/2010/main" val="1409109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Clr>
                <a:srgbClr val="FF0000"/>
              </a:buClr>
              <a:buSzPct val="100000"/>
              <a:buFont typeface="Arial" panose="020B0604020202020204" pitchFamily="34" charset="0"/>
              <a:buChar char="•"/>
            </a:pPr>
            <a:r>
              <a:rPr lang="en-US" sz="12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Each libero may wear a different uniform, as long as that uniform clearly contrasts from non-libero teammates.</a:t>
            </a:r>
          </a:p>
          <a:p>
            <a:pPr marL="285750" indent="-285750">
              <a:buClr>
                <a:srgbClr val="FF0000"/>
              </a:buClr>
              <a:buSzPct val="100000"/>
              <a:buFont typeface="Arial" panose="020B0604020202020204" pitchFamily="34" charset="0"/>
              <a:buChar char="•"/>
            </a:pPr>
            <a:r>
              <a:rPr lang="en-US" sz="12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A libero may not wear a number that a non-libero teammate is wearing, and each libero uniform must be a different, unique number.</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14</a:t>
            </a:fld>
            <a:endParaRPr lang="en-US"/>
          </a:p>
        </p:txBody>
      </p:sp>
    </p:spTree>
    <p:extLst>
      <p:ext uri="{BB962C8B-B14F-4D97-AF65-F5344CB8AC3E}">
        <p14:creationId xmlns:p14="http://schemas.microsoft.com/office/powerpoint/2010/main" val="2556980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50" dirty="0"/>
              <a:t>When a team designates two liberos and one is injured/ill, a new libero may be re-designated.</a:t>
            </a:r>
          </a:p>
          <a:p>
            <a:pPr marL="171450" indent="-171450">
              <a:buFont typeface="Arial" panose="020B0604020202020204" pitchFamily="34" charset="0"/>
              <a:buChar char="•"/>
            </a:pPr>
            <a:r>
              <a:rPr lang="en-US" sz="1050" dirty="0"/>
              <a:t>When a team designates two liberos and one is disqualified; the team must continue with one libero.</a:t>
            </a:r>
            <a:endParaRPr lang="en-US" sz="900" dirty="0"/>
          </a:p>
          <a:p>
            <a:pPr marL="0" indent="0">
              <a:buFont typeface="Arial" panose="020B0604020202020204" pitchFamily="34" charset="0"/>
              <a:buNone/>
            </a:pPr>
            <a:endParaRPr lang="en-US" sz="1050"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Rationale: </a:t>
            </a:r>
            <a:r>
              <a:rPr lang="en-US" sz="1200" b="0" kern="1200" dirty="0">
                <a:solidFill>
                  <a:schemeClr val="tx1"/>
                </a:solidFill>
                <a:effectLst/>
                <a:latin typeface="+mn-lt"/>
                <a:ea typeface="+mn-ea"/>
                <a:cs typeface="+mn-cs"/>
              </a:rPr>
              <a:t>The change to allow for up to two liberos, provides</a:t>
            </a:r>
            <a:r>
              <a:rPr lang="en-US" sz="1200" kern="1200" dirty="0">
                <a:solidFill>
                  <a:schemeClr val="tx1"/>
                </a:solidFill>
                <a:effectLst/>
                <a:latin typeface="+mn-lt"/>
                <a:ea typeface="+mn-ea"/>
                <a:cs typeface="+mn-cs"/>
              </a:rPr>
              <a:t> more student-athletes with an opportunity to participate by creating an option for coaches without having to utilize a substitution.</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15</a:t>
            </a:fld>
            <a:endParaRPr lang="en-US"/>
          </a:p>
        </p:txBody>
      </p:sp>
    </p:spTree>
    <p:extLst>
      <p:ext uri="{BB962C8B-B14F-4D97-AF65-F5344CB8AC3E}">
        <p14:creationId xmlns:p14="http://schemas.microsoft.com/office/powerpoint/2010/main" val="22320334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If non-playing teammate(s) (bench players) enter the court during play, it is illegal alignment.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A loss of rally/point is awarded to the opponent.</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Rationale:</a:t>
            </a:r>
            <a:r>
              <a:rPr lang="en-US" sz="1200" kern="1200" dirty="0">
                <a:solidFill>
                  <a:schemeClr val="tx1"/>
                </a:solidFill>
                <a:effectLst/>
                <a:latin typeface="+mn-lt"/>
                <a:ea typeface="+mn-ea"/>
                <a:cs typeface="+mn-cs"/>
              </a:rPr>
              <a:t> More appropriately assesses illegal alignment (loss of rally/point awarded to the opponent) to non-playing teammates who enter the court while the ball is in play. A player who enters the court during play may still receive a conduct violation if they engage in disconcerting acts, disrespectful language, etc. This penalty realignment allows officials to appropriately penalize teams based on participant actions.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16</a:t>
            </a:fld>
            <a:endParaRPr lang="en-US"/>
          </a:p>
        </p:txBody>
      </p:sp>
    </p:spTree>
    <p:extLst>
      <p:ext uri="{BB962C8B-B14F-4D97-AF65-F5344CB8AC3E}">
        <p14:creationId xmlns:p14="http://schemas.microsoft.com/office/powerpoint/2010/main" val="3914783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It remains a conduct violation if a coach or team attendant (anyone not in uniform) enters the court while the ball is in play.</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17</a:t>
            </a:fld>
            <a:endParaRPr lang="en-US"/>
          </a:p>
        </p:txBody>
      </p:sp>
    </p:spTree>
    <p:extLst>
      <p:ext uri="{BB962C8B-B14F-4D97-AF65-F5344CB8AC3E}">
        <p14:creationId xmlns:p14="http://schemas.microsoft.com/office/powerpoint/2010/main" val="2119577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Players on the serving team are not permitted to raise their hands above their heads during service until the ball has passed beyond the net.</a:t>
            </a:r>
          </a:p>
          <a:p>
            <a:pPr marL="171450" indent="-171450">
              <a:buFont typeface="Arial" panose="020B0604020202020204" pitchFamily="34" charset="0"/>
              <a:buChar char="•"/>
            </a:pPr>
            <a:r>
              <a:rPr lang="en-US" sz="1200" dirty="0"/>
              <a:t>Players may quickly raise their hands above their heads to give hand signals and then lower their arms immediately.</a:t>
            </a:r>
          </a:p>
          <a:p>
            <a:pPr marL="171450" indent="-171450">
              <a:buFont typeface="Arial" panose="020B0604020202020204" pitchFamily="34" charset="0"/>
              <a:buChar char="•"/>
            </a:pPr>
            <a:r>
              <a:rPr lang="en-US" sz="1200" dirty="0"/>
              <a:t>Players may also stand with their hands locked together behind their heads to protect the back of their heads during service.  </a:t>
            </a:r>
          </a:p>
          <a:p>
            <a:pPr marL="171450" indent="-171450">
              <a:buFont typeface="Arial" panose="020B0604020202020204" pitchFamily="34" charset="0"/>
              <a:buChar char="•"/>
            </a:pPr>
            <a:endParaRPr lang="en-US"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Rationale:</a:t>
            </a:r>
            <a:r>
              <a:rPr lang="en-US" sz="1200" kern="1200" dirty="0">
                <a:solidFill>
                  <a:schemeClr val="tx1"/>
                </a:solidFill>
                <a:effectLst/>
                <a:latin typeface="+mn-lt"/>
                <a:ea typeface="+mn-ea"/>
                <a:cs typeface="+mn-cs"/>
              </a:rPr>
              <a:t> Discourages player positioning during the serve that prevents the receiving team from viewing service contact and/or the flight of the ball and assists officials when evaluating the existence of screening. This change aligns with all other volleyball rules codes.</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18</a:t>
            </a:fld>
            <a:endParaRPr lang="en-US"/>
          </a:p>
        </p:txBody>
      </p:sp>
    </p:spTree>
    <p:extLst>
      <p:ext uri="{BB962C8B-B14F-4D97-AF65-F5344CB8AC3E}">
        <p14:creationId xmlns:p14="http://schemas.microsoft.com/office/powerpoint/2010/main" val="162349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Players shall not wear any audio or video devices during the match.</a:t>
            </a:r>
          </a:p>
          <a:p>
            <a:pPr marL="171450" indent="-171450">
              <a:buFont typeface="Arial" panose="020B0604020202020204" pitchFamily="34" charset="0"/>
              <a:buChar char="•"/>
            </a:pPr>
            <a:r>
              <a:rPr lang="en-US" dirty="0"/>
              <a:t>If referees notice devices on players prior to the match, they should notify the coach to direct the player to remove the device. </a:t>
            </a:r>
          </a:p>
          <a:p>
            <a:pPr marL="171450" indent="-171450">
              <a:buFont typeface="Arial" panose="020B0604020202020204" pitchFamily="34" charset="0"/>
              <a:buChar char="•"/>
            </a:pPr>
            <a:r>
              <a:rPr lang="en-US" dirty="0"/>
              <a:t>If discovered during play, </a:t>
            </a:r>
            <a:r>
              <a:rPr lang="en-US"/>
              <a:t>the player </a:t>
            </a:r>
            <a:r>
              <a:rPr lang="en-US" dirty="0"/>
              <a:t>should be assessed an unsporting conduct penalty.</a:t>
            </a:r>
          </a:p>
          <a:p>
            <a:pPr marL="0" indent="0">
              <a:buFont typeface="Arial" panose="020B0604020202020204" pitchFamily="34" charset="0"/>
              <a:buNone/>
            </a:pPr>
            <a:endParaRPr lang="en-US"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Rationale:</a:t>
            </a:r>
            <a:r>
              <a:rPr lang="en-US" sz="1200" kern="1200" dirty="0">
                <a:solidFill>
                  <a:schemeClr val="tx1"/>
                </a:solidFill>
                <a:effectLst/>
                <a:latin typeface="+mn-lt"/>
                <a:ea typeface="+mn-ea"/>
                <a:cs typeface="+mn-cs"/>
              </a:rPr>
              <a:t> Clarifies the prohibition of electronic communication with and by players during the match and aligns with other NFHS rules codes.</a:t>
            </a: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19</a:t>
            </a:fld>
            <a:endParaRPr lang="en-US"/>
          </a:p>
        </p:txBody>
      </p:sp>
    </p:spTree>
    <p:extLst>
      <p:ext uri="{BB962C8B-B14F-4D97-AF65-F5344CB8AC3E}">
        <p14:creationId xmlns:p14="http://schemas.microsoft.com/office/powerpoint/2010/main" val="1907987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It is an unsporting conduct violation if coaches, non-playing teammates or team attendants use props on the bench during celebrations.</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Rationale:</a:t>
            </a:r>
            <a:r>
              <a:rPr lang="en-US" sz="1200" kern="1200" dirty="0">
                <a:solidFill>
                  <a:schemeClr val="tx1"/>
                </a:solidFill>
                <a:effectLst/>
                <a:latin typeface="+mn-lt"/>
                <a:ea typeface="+mn-ea"/>
                <a:cs typeface="+mn-cs"/>
              </a:rPr>
              <a:t> Clarifies appropriate bench conduct for consistent enforcement by eliminating the use of props in bench celebrations while promoting sportsmanship and preventing disruption and potential safety concerns.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20</a:t>
            </a:fld>
            <a:endParaRPr lang="en-US"/>
          </a:p>
        </p:txBody>
      </p:sp>
    </p:spTree>
    <p:extLst>
      <p:ext uri="{BB962C8B-B14F-4D97-AF65-F5344CB8AC3E}">
        <p14:creationId xmlns:p14="http://schemas.microsoft.com/office/powerpoint/2010/main" val="3343723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800" dirty="0"/>
              <a:t>Beginning with the 2026-27 school year, state associations may adopt the use of a non-smooth or textured volleyball. There are no restrictions on color or shape of panels for textured volleyballs.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dirty="0">
                <a:effectLst/>
                <a:latin typeface="Calibri" panose="020F0502020204030204" pitchFamily="34" charset="0"/>
                <a:ea typeface="Calibri" panose="020F0502020204030204" pitchFamily="34" charset="0"/>
                <a:cs typeface="Arial" panose="020B0604020202020204" pitchFamily="34" charset="0"/>
              </a:rPr>
              <a:t>Rationale: </a:t>
            </a:r>
            <a:r>
              <a:rPr lang="en-US" sz="1800" dirty="0">
                <a:solidFill>
                  <a:srgbClr val="000000"/>
                </a:solidFill>
                <a:effectLst/>
                <a:latin typeface="Calibri" panose="020F0502020204030204" pitchFamily="34" charset="0"/>
                <a:ea typeface="Arial" panose="020B0604020202020204" pitchFamily="34" charset="0"/>
              </a:rPr>
              <a:t>Allows either boys or girls to adopt a textured volleyball with no restrictions on color or shape of panels to be inclusive of all current textured volleyballs on the market.</a:t>
            </a:r>
            <a:r>
              <a:rPr lang="en-US" sz="1800" dirty="0">
                <a:solidFill>
                  <a:srgbClr val="000000"/>
                </a:solidFill>
                <a:effectLst/>
                <a:latin typeface="Times New Roman" panose="02020603050405020304" pitchFamily="18" charset="0"/>
                <a:ea typeface="Arial" panose="020B0604020202020204" pitchFamily="34" charset="0"/>
              </a:rPr>
              <a:t> </a:t>
            </a:r>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22</a:t>
            </a:fld>
            <a:endParaRPr lang="en-US"/>
          </a:p>
        </p:txBody>
      </p:sp>
    </p:spTree>
    <p:extLst>
      <p:ext uri="{BB962C8B-B14F-4D97-AF65-F5344CB8AC3E}">
        <p14:creationId xmlns:p14="http://schemas.microsoft.com/office/powerpoint/2010/main" val="1532525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a:t>
            </a:fld>
            <a:endParaRPr lang="en-US"/>
          </a:p>
        </p:txBody>
      </p:sp>
    </p:spTree>
    <p:extLst>
      <p:ext uri="{BB962C8B-B14F-4D97-AF65-F5344CB8AC3E}">
        <p14:creationId xmlns:p14="http://schemas.microsoft.com/office/powerpoint/2010/main" val="1123724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90000"/>
              </a:lnSpc>
              <a:spcBef>
                <a:spcPts val="1000"/>
              </a:spcBef>
              <a:buClr>
                <a:srgbClr val="EA1F45"/>
              </a:buClr>
              <a:buFont typeface="Arial" panose="020B0604020202020204" pitchFamily="34" charset="0"/>
              <a:buChar char="•"/>
            </a:pPr>
            <a:r>
              <a:rPr lang="en-US" sz="1000" dirty="0">
                <a:solidFill>
                  <a:schemeClr val="bg1">
                    <a:lumMod val="50000"/>
                  </a:schemeClr>
                </a:solidFill>
                <a:latin typeface="Calibri" panose="020F0502020204030204" pitchFamily="34" charset="0"/>
                <a:cs typeface="Calibri" panose="020F0502020204030204" pitchFamily="34" charset="0"/>
              </a:rPr>
              <a:t>Numbers with a leading zero (01, 02, 03, etc.) will be non-compliant beginning in 2028. Legal uniforms must be numbered 0-99.</a:t>
            </a:r>
          </a:p>
          <a:p>
            <a:pPr marL="228600" indent="-228600">
              <a:lnSpc>
                <a:spcPct val="90000"/>
              </a:lnSpc>
              <a:spcBef>
                <a:spcPts val="1000"/>
              </a:spcBef>
              <a:buClr>
                <a:srgbClr val="EA1F45"/>
              </a:buClr>
              <a:buFont typeface="Arial" panose="020B0604020202020204" pitchFamily="34" charset="0"/>
              <a:buChar char="•"/>
            </a:pPr>
            <a:r>
              <a:rPr lang="en-US" sz="1000" dirty="0">
                <a:solidFill>
                  <a:schemeClr val="bg1">
                    <a:lumMod val="50000"/>
                  </a:schemeClr>
                </a:solidFill>
                <a:latin typeface="Calibri" panose="020F0502020204030204" pitchFamily="34" charset="0"/>
                <a:cs typeface="Calibri" panose="020F0502020204030204" pitchFamily="34" charset="0"/>
              </a:rPr>
              <a:t>The use of the number double zero (00) on uniforms is illegal.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1" dirty="0">
              <a:effectLst/>
              <a:latin typeface="Calibri" panose="020F050202020403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b="1" dirty="0">
                <a:effectLst/>
                <a:latin typeface="Calibri" panose="020F0502020204030204" pitchFamily="34" charset="0"/>
                <a:ea typeface="Times New Roman" panose="02020603050405020304" pitchFamily="18" charset="0"/>
              </a:rPr>
              <a:t>Rationale: </a:t>
            </a:r>
            <a:r>
              <a:rPr lang="en-US" sz="1200" dirty="0">
                <a:solidFill>
                  <a:srgbClr val="000000"/>
                </a:solidFill>
                <a:effectLst/>
                <a:latin typeface="Calibri" panose="020F0502020204030204" pitchFamily="34" charset="0"/>
                <a:ea typeface="Arial" panose="020B0604020202020204" pitchFamily="34" charset="0"/>
              </a:rPr>
              <a:t>Clarifies legal numbers and eliminates confusion when signaling while aligning with other rules codes.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23</a:t>
            </a:fld>
            <a:endParaRPr lang="en-US"/>
          </a:p>
        </p:txBody>
      </p:sp>
    </p:spTree>
    <p:extLst>
      <p:ext uri="{BB962C8B-B14F-4D97-AF65-F5344CB8AC3E}">
        <p14:creationId xmlns:p14="http://schemas.microsoft.com/office/powerpoint/2010/main" val="6011279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solidFill>
                  <a:schemeClr val="tx1">
                    <a:lumMod val="50000"/>
                    <a:lumOff val="50000"/>
                  </a:schemeClr>
                </a:solidFill>
              </a:rPr>
              <a:t>Beginning July 1, 2029, the number on the front of the uniform must be centered on the upper half of the uniform top, eliminating the measurement requirements from the shoulder seam to the neckline.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dirty="0">
              <a:effectLst/>
              <a:latin typeface="+mn-l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mn-lt"/>
                <a:ea typeface="Calibri" panose="020F0502020204030204" pitchFamily="34" charset="0"/>
                <a:cs typeface="Arial" panose="020B0604020202020204" pitchFamily="34" charset="0"/>
              </a:rPr>
              <a:t>Rationale: </a:t>
            </a:r>
            <a:r>
              <a:rPr lang="en-US" sz="1200" dirty="0">
                <a:solidFill>
                  <a:srgbClr val="000000"/>
                </a:solidFill>
                <a:effectLst/>
                <a:latin typeface="+mn-lt"/>
                <a:ea typeface="Arial" panose="020B0604020202020204" pitchFamily="34" charset="0"/>
              </a:rPr>
              <a:t>Removes officials from the position of measuring uniforms to verify the legal distance of the number from the shoulder or neckline, creates consistency in number placement, and allows for number placement variances due to player body types.</a:t>
            </a:r>
            <a:endParaRPr lang="en-US" sz="1200" dirty="0">
              <a:effectLst/>
              <a:latin typeface="+mn-lt"/>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24</a:t>
            </a:fld>
            <a:endParaRPr lang="en-US"/>
          </a:p>
        </p:txBody>
      </p:sp>
    </p:spTree>
    <p:extLst>
      <p:ext uri="{BB962C8B-B14F-4D97-AF65-F5344CB8AC3E}">
        <p14:creationId xmlns:p14="http://schemas.microsoft.com/office/powerpoint/2010/main" val="23435844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1-5-1 – </a:t>
            </a:r>
            <a:r>
              <a:rPr lang="en-US" dirty="0"/>
              <a:t>Added language within </a:t>
            </a:r>
            <a:r>
              <a:rPr lang="en-US" i="1" dirty="0"/>
              <a:t>Section 5: Termination of Set/Match </a:t>
            </a:r>
            <a:r>
              <a:rPr lang="en-US" dirty="0"/>
              <a:t>from 5-4-4d stating that the match becomes official and there shall be no change of score after the scoresheet is initialed by the second referee. </a:t>
            </a:r>
          </a:p>
          <a:p>
            <a:r>
              <a:rPr lang="en-US" b="1" dirty="0"/>
              <a:t>5-2-1b – </a:t>
            </a:r>
            <a:r>
              <a:rPr lang="en-US" dirty="0"/>
              <a:t>Clarified current language when a fault is whistled by the second referee. </a:t>
            </a:r>
          </a:p>
          <a:p>
            <a:r>
              <a:rPr lang="en-US" b="1" dirty="0"/>
              <a:t>5-4-3c(1) – </a:t>
            </a:r>
            <a:r>
              <a:rPr lang="en-US" dirty="0"/>
              <a:t>Clarified procedural language now that entire teams are allowed to stand on the end line during the </a:t>
            </a:r>
            <a:r>
              <a:rPr lang="en-US" dirty="0" err="1"/>
              <a:t>prematch</a:t>
            </a:r>
            <a:r>
              <a:rPr lang="en-US" dirty="0"/>
              <a:t> ceremony. </a:t>
            </a:r>
          </a:p>
          <a:p>
            <a:r>
              <a:rPr lang="en-US" b="1" dirty="0"/>
              <a:t>5-4-4a – </a:t>
            </a:r>
            <a:r>
              <a:rPr lang="en-US" dirty="0"/>
              <a:t>Rewritten for clarity. </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26</a:t>
            </a:fld>
            <a:endParaRPr lang="en-US"/>
          </a:p>
        </p:txBody>
      </p:sp>
    </p:spTree>
    <p:extLst>
      <p:ext uri="{BB962C8B-B14F-4D97-AF65-F5344CB8AC3E}">
        <p14:creationId xmlns:p14="http://schemas.microsoft.com/office/powerpoint/2010/main" val="28565495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7-1-1a, 7-1-1 PENALTIES 3, 7-1-2a, 7-1-4 PENALTIES – </a:t>
            </a:r>
            <a:r>
              <a:rPr lang="en-US" dirty="0"/>
              <a:t>Rewritten for clarity. </a:t>
            </a:r>
          </a:p>
          <a:p>
            <a:pPr marL="171450" indent="-171450">
              <a:buFont typeface="Arial" panose="020B0604020202020204" pitchFamily="34" charset="0"/>
              <a:buChar char="•"/>
            </a:pPr>
            <a:r>
              <a:rPr lang="en-US" b="1" dirty="0"/>
              <a:t>9-9-1h – </a:t>
            </a:r>
            <a:r>
              <a:rPr lang="en-US" dirty="0"/>
              <a:t>Corrected language due to 2025-26 rule change for an illegal replacement attempting to enter the set. </a:t>
            </a:r>
          </a:p>
          <a:p>
            <a:pPr marL="171450" indent="-171450">
              <a:buFont typeface="Arial" panose="020B0604020202020204" pitchFamily="34" charset="0"/>
              <a:buChar char="•"/>
            </a:pPr>
            <a:r>
              <a:rPr lang="en-US" b="1" dirty="0"/>
              <a:t>12-2-8 – </a:t>
            </a:r>
            <a:r>
              <a:rPr lang="en-US" dirty="0"/>
              <a:t>Replaced “substitutes” with “non-playing teammates” to more appropriately describe teammates who are on the bench. </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27</a:t>
            </a:fld>
            <a:endParaRPr lang="en-US"/>
          </a:p>
        </p:txBody>
      </p:sp>
    </p:spTree>
    <p:extLst>
      <p:ext uri="{BB962C8B-B14F-4D97-AF65-F5344CB8AC3E}">
        <p14:creationId xmlns:p14="http://schemas.microsoft.com/office/powerpoint/2010/main" val="41486027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28</a:t>
            </a:fld>
            <a:endParaRPr lang="en-US"/>
          </a:p>
        </p:txBody>
      </p:sp>
    </p:spTree>
    <p:extLst>
      <p:ext uri="{BB962C8B-B14F-4D97-AF65-F5344CB8AC3E}">
        <p14:creationId xmlns:p14="http://schemas.microsoft.com/office/powerpoint/2010/main" val="794220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By rule, hosts must provide a safe, stable platform. The first referee (R1) should carefully examine the stand prior to the match, and if the R1 determines that the platform is unsafe, the match will still go on, and the R1 will work from the floor. </a:t>
            </a:r>
          </a:p>
          <a:p>
            <a:pPr marL="171450" indent="-171450">
              <a:buFont typeface="Arial" panose="020B0604020202020204" pitchFamily="34" charset="0"/>
              <a:buChar char="•"/>
            </a:pPr>
            <a:r>
              <a:rPr lang="en-US" dirty="0"/>
              <a:t>Referees should not use ladders, chairs, boxes, trash cans or similar substitutes that could endanger the well-being of the official.</a:t>
            </a:r>
            <a:endParaRPr lang="en-US" sz="1100" dirty="0"/>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29</a:t>
            </a:fld>
            <a:endParaRPr lang="en-US"/>
          </a:p>
        </p:txBody>
      </p:sp>
    </p:spTree>
    <p:extLst>
      <p:ext uri="{BB962C8B-B14F-4D97-AF65-F5344CB8AC3E}">
        <p14:creationId xmlns:p14="http://schemas.microsoft.com/office/powerpoint/2010/main" val="29819874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Regularly evaluate volleyball equipment for signs of wear like frayed nets or cables, posts that are bending inwards, and padding that no longer protects or fits tightly — plus any parts that no longer hold proper tension. Any time you see a post or net that has been taped or improvised to keep it working, it is a sign the system is not performing — or protecting athletes and officials — the way it was designed to and should be replaced. </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30</a:t>
            </a:fld>
            <a:endParaRPr lang="en-US"/>
          </a:p>
        </p:txBody>
      </p:sp>
    </p:spTree>
    <p:extLst>
      <p:ext uri="{BB962C8B-B14F-4D97-AF65-F5344CB8AC3E}">
        <p14:creationId xmlns:p14="http://schemas.microsoft.com/office/powerpoint/2010/main" val="39245555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To set the match up for success, it is imperative that assistant officials (scorer, libero tracker, timer and line judges) are secured by host management and have reported to the first referee no less than 20 minutes prior to the starting time. </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31</a:t>
            </a:fld>
            <a:endParaRPr lang="en-US"/>
          </a:p>
        </p:txBody>
      </p:sp>
    </p:spTree>
    <p:extLst>
      <p:ext uri="{BB962C8B-B14F-4D97-AF65-F5344CB8AC3E}">
        <p14:creationId xmlns:p14="http://schemas.microsoft.com/office/powerpoint/2010/main" val="41443205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At no time during the match may an official use an electronic device to review a decision of the referee. </a:t>
            </a:r>
          </a:p>
          <a:p>
            <a:pPr marL="171450" indent="-171450">
              <a:buFont typeface="Arial" panose="020B0604020202020204" pitchFamily="34" charset="0"/>
              <a:buChar char="•"/>
            </a:pPr>
            <a:r>
              <a:rPr lang="en-US" dirty="0"/>
              <a:t>At no time shall the first or second referee consider replay. </a:t>
            </a:r>
            <a:endParaRPr lang="en-US" sz="1050" dirty="0"/>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32</a:t>
            </a:fld>
            <a:endParaRPr lang="en-US"/>
          </a:p>
        </p:txBody>
      </p:sp>
    </p:spTree>
    <p:extLst>
      <p:ext uri="{BB962C8B-B14F-4D97-AF65-F5344CB8AC3E}">
        <p14:creationId xmlns:p14="http://schemas.microsoft.com/office/powerpoint/2010/main" val="28348022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team may use electronic devices during the match as long as they are not in restricted areas as determined by the host and as long as the first referee determines that they are not interfering with the contest.</a:t>
            </a:r>
          </a:p>
          <a:p>
            <a:pPr marL="171450" indent="-171450">
              <a:buFont typeface="Arial" panose="020B0604020202020204" pitchFamily="34" charset="0"/>
              <a:buChar char="•"/>
            </a:pPr>
            <a:r>
              <a:rPr lang="en-US" dirty="0"/>
              <a:t>Referees are permitted to wear headsets for communication purposes. </a:t>
            </a:r>
            <a:r>
              <a:rPr lang="en-US" dirty="0">
                <a:hlinkClick r:id="rId3"/>
              </a:rPr>
              <a:t>Officiating Volleyball: Using Wireless Communication</a:t>
            </a:r>
            <a:endParaRPr lang="en-US" dirty="0"/>
          </a:p>
          <a:p>
            <a:pPr marL="171450" indent="-171450">
              <a:buFont typeface="Arial" panose="020B0604020202020204" pitchFamily="34" charset="0"/>
              <a:buChar char="•"/>
            </a:pPr>
            <a:r>
              <a:rPr lang="en-US" dirty="0"/>
              <a:t>State associations may have policies to further address the allowance and/or restriction of electronic device use during matches. </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33</a:t>
            </a:fld>
            <a:endParaRPr lang="en-US"/>
          </a:p>
        </p:txBody>
      </p:sp>
    </p:spTree>
    <p:extLst>
      <p:ext uri="{BB962C8B-B14F-4D97-AF65-F5344CB8AC3E}">
        <p14:creationId xmlns:p14="http://schemas.microsoft.com/office/powerpoint/2010/main" val="2395445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a:t>
            </a:fld>
            <a:endParaRPr lang="en-US"/>
          </a:p>
        </p:txBody>
      </p:sp>
    </p:spTree>
    <p:extLst>
      <p:ext uri="{BB962C8B-B14F-4D97-AF65-F5344CB8AC3E}">
        <p14:creationId xmlns:p14="http://schemas.microsoft.com/office/powerpoint/2010/main" val="13575586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Non-playing teammates (bench players) and other bench personnel have a role to positively support their teammates by celebrating and encouraging those playing on the court with spontaneous cheers. </a:t>
            </a:r>
          </a:p>
          <a:p>
            <a:pPr marL="171450" indent="-171450">
              <a:buFont typeface="Arial" panose="020B0604020202020204" pitchFamily="34" charset="0"/>
              <a:buChar char="•"/>
            </a:pPr>
            <a:r>
              <a:rPr lang="en-US" sz="1200" dirty="0"/>
              <a:t>It is not legal for anyone on the bench to use props.</a:t>
            </a:r>
          </a:p>
          <a:p>
            <a:pPr marL="171450" indent="-171450">
              <a:buFont typeface="Arial" panose="020B0604020202020204" pitchFamily="34" charset="0"/>
              <a:buChar char="•"/>
            </a:pPr>
            <a:r>
              <a:rPr lang="en-US" sz="1200" dirty="0"/>
              <a:t>A towel is athletic equipment and is not considered a prop if used in conjunction with a spontaneous celebration.</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34</a:t>
            </a:fld>
            <a:endParaRPr lang="en-US"/>
          </a:p>
        </p:txBody>
      </p:sp>
    </p:spTree>
    <p:extLst>
      <p:ext uri="{BB962C8B-B14F-4D97-AF65-F5344CB8AC3E}">
        <p14:creationId xmlns:p14="http://schemas.microsoft.com/office/powerpoint/2010/main" val="15326082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Game officials shall not address spectators at any time; however, referees have the responsibility to notify game management of any spectator misconduct. </a:t>
            </a:r>
          </a:p>
          <a:p>
            <a:pPr marL="171450" indent="-171450">
              <a:buFont typeface="Arial" panose="020B0604020202020204" pitchFamily="34" charset="0"/>
              <a:buChar char="•"/>
            </a:pPr>
            <a:r>
              <a:rPr lang="en-US" dirty="0"/>
              <a:t>Unsporting conduct by spectators is the responsibility of the host management. In the absence of host management, the responsibility for addressing spectator behavior shall revert to the host head coach.</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35</a:t>
            </a:fld>
            <a:endParaRPr lang="en-US"/>
          </a:p>
        </p:txBody>
      </p:sp>
    </p:spTree>
    <p:extLst>
      <p:ext uri="{BB962C8B-B14F-4D97-AF65-F5344CB8AC3E}">
        <p14:creationId xmlns:p14="http://schemas.microsoft.com/office/powerpoint/2010/main" val="13858779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All game balls are required to display the NFHS Authenticating Mark.</a:t>
            </a:r>
          </a:p>
          <a:p>
            <a:pPr marL="171450" indent="-171450">
              <a:buFont typeface="Arial" panose="020B0604020202020204" pitchFamily="34" charset="0"/>
              <a:buChar char="•"/>
            </a:pPr>
            <a:r>
              <a:rPr lang="en-US" dirty="0"/>
              <a:t>Game officials must remain vigilant and report any non-compliant game balls to the state association office.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36</a:t>
            </a:fld>
            <a:endParaRPr lang="en-US"/>
          </a:p>
        </p:txBody>
      </p:sp>
    </p:spTree>
    <p:extLst>
      <p:ext uri="{BB962C8B-B14F-4D97-AF65-F5344CB8AC3E}">
        <p14:creationId xmlns:p14="http://schemas.microsoft.com/office/powerpoint/2010/main" val="31786742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DA7ACC12-BB8C-437B-A2FF-AC59623B8B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4C418485-6CA0-47C1-A55E-2DF0F2A54A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700" name="Slide Number Placeholder 3">
            <a:extLst>
              <a:ext uri="{FF2B5EF4-FFF2-40B4-BE49-F238E27FC236}">
                <a16:creationId xmlns:a16="http://schemas.microsoft.com/office/drawing/2014/main" id="{03FF245E-E817-464D-893D-84DDD5B43D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814579" indent="-313299">
              <a:defRPr>
                <a:solidFill>
                  <a:schemeClr val="tx1"/>
                </a:solidFill>
                <a:latin typeface="Arial" panose="020B0604020202020204" pitchFamily="34" charset="0"/>
                <a:cs typeface="Arial" panose="020B0604020202020204" pitchFamily="34" charset="0"/>
              </a:defRPr>
            </a:lvl2pPr>
            <a:lvl3pPr marL="1253198" indent="-250639">
              <a:defRPr>
                <a:solidFill>
                  <a:schemeClr val="tx1"/>
                </a:solidFill>
                <a:latin typeface="Arial" panose="020B0604020202020204" pitchFamily="34" charset="0"/>
                <a:cs typeface="Arial" panose="020B0604020202020204" pitchFamily="34" charset="0"/>
              </a:defRPr>
            </a:lvl3pPr>
            <a:lvl4pPr marL="1754477" indent="-250639">
              <a:defRPr>
                <a:solidFill>
                  <a:schemeClr val="tx1"/>
                </a:solidFill>
                <a:latin typeface="Arial" panose="020B0604020202020204" pitchFamily="34" charset="0"/>
                <a:cs typeface="Arial" panose="020B0604020202020204" pitchFamily="34" charset="0"/>
              </a:defRPr>
            </a:lvl4pPr>
            <a:lvl5pPr marL="2255756" indent="-250639">
              <a:defRPr>
                <a:solidFill>
                  <a:schemeClr val="tx1"/>
                </a:solidFill>
                <a:latin typeface="Arial" panose="020B0604020202020204" pitchFamily="34" charset="0"/>
                <a:cs typeface="Arial" panose="020B0604020202020204" pitchFamily="34" charset="0"/>
              </a:defRPr>
            </a:lvl5pPr>
            <a:lvl6pPr marL="2757036"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58315"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59594"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60873"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8ED53D7-7D80-469C-A1F2-75F2CA12D650}" type="slidenum">
              <a:rPr lang="en-US" altLang="en-US" smtClean="0"/>
              <a:pPr/>
              <a:t>37</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38</a:t>
            </a:fld>
            <a:endParaRPr lang="en-US"/>
          </a:p>
        </p:txBody>
      </p:sp>
    </p:spTree>
    <p:extLst>
      <p:ext uri="{BB962C8B-B14F-4D97-AF65-F5344CB8AC3E}">
        <p14:creationId xmlns:p14="http://schemas.microsoft.com/office/powerpoint/2010/main" val="20527740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41</a:t>
            </a:fld>
            <a:endParaRPr lang="en-US"/>
          </a:p>
        </p:txBody>
      </p:sp>
    </p:spTree>
    <p:extLst>
      <p:ext uri="{BB962C8B-B14F-4D97-AF65-F5344CB8AC3E}">
        <p14:creationId xmlns:p14="http://schemas.microsoft.com/office/powerpoint/2010/main" val="34634603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43</a:t>
            </a:fld>
            <a:endParaRPr lang="en-US"/>
          </a:p>
        </p:txBody>
      </p:sp>
    </p:spTree>
    <p:extLst>
      <p:ext uri="{BB962C8B-B14F-4D97-AF65-F5344CB8AC3E}">
        <p14:creationId xmlns:p14="http://schemas.microsoft.com/office/powerpoint/2010/main" val="37616700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44</a:t>
            </a:fld>
            <a:endParaRPr lang="en-US"/>
          </a:p>
        </p:txBody>
      </p:sp>
    </p:spTree>
    <p:extLst>
      <p:ext uri="{BB962C8B-B14F-4D97-AF65-F5344CB8AC3E}">
        <p14:creationId xmlns:p14="http://schemas.microsoft.com/office/powerpoint/2010/main" val="16536501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B33EFE07-4C8E-4936-9725-43FE355122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DE071D2A-32FD-4DA6-85F6-CEB1BA9CAC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NFHS Network will broadcast over 150,000 live events this year. If your school is not a member of the NFHS Network School Broadcast Program, please contact us at Mark.Koski@NFHSnetwork.com</a:t>
            </a:r>
          </a:p>
          <a:p>
            <a:endParaRPr lang="en-US" altLang="en-US"/>
          </a:p>
        </p:txBody>
      </p:sp>
      <p:sp>
        <p:nvSpPr>
          <p:cNvPr id="41988" name="Slide Number Placeholder 3">
            <a:extLst>
              <a:ext uri="{FF2B5EF4-FFF2-40B4-BE49-F238E27FC236}">
                <a16:creationId xmlns:a16="http://schemas.microsoft.com/office/drawing/2014/main" id="{7A543CCF-E115-48D9-B7E6-1BAEB82080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814579" indent="-313299">
              <a:defRPr>
                <a:solidFill>
                  <a:schemeClr val="tx1"/>
                </a:solidFill>
                <a:latin typeface="Arial" panose="020B0604020202020204" pitchFamily="34" charset="0"/>
                <a:cs typeface="Arial" panose="020B0604020202020204" pitchFamily="34" charset="0"/>
              </a:defRPr>
            </a:lvl2pPr>
            <a:lvl3pPr marL="1253198" indent="-250639">
              <a:defRPr>
                <a:solidFill>
                  <a:schemeClr val="tx1"/>
                </a:solidFill>
                <a:latin typeface="Arial" panose="020B0604020202020204" pitchFamily="34" charset="0"/>
                <a:cs typeface="Arial" panose="020B0604020202020204" pitchFamily="34" charset="0"/>
              </a:defRPr>
            </a:lvl3pPr>
            <a:lvl4pPr marL="1754477" indent="-250639">
              <a:defRPr>
                <a:solidFill>
                  <a:schemeClr val="tx1"/>
                </a:solidFill>
                <a:latin typeface="Arial" panose="020B0604020202020204" pitchFamily="34" charset="0"/>
                <a:cs typeface="Arial" panose="020B0604020202020204" pitchFamily="34" charset="0"/>
              </a:defRPr>
            </a:lvl4pPr>
            <a:lvl5pPr marL="2255756" indent="-250639">
              <a:defRPr>
                <a:solidFill>
                  <a:schemeClr val="tx1"/>
                </a:solidFill>
                <a:latin typeface="Arial" panose="020B0604020202020204" pitchFamily="34" charset="0"/>
                <a:cs typeface="Arial" panose="020B0604020202020204" pitchFamily="34" charset="0"/>
              </a:defRPr>
            </a:lvl5pPr>
            <a:lvl6pPr marL="2757036"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58315"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59594"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60873"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9CDFA74-AD87-4B98-9EF5-04469DF3089D}" type="slidenum">
              <a:rPr lang="en-US" altLang="en-US" smtClean="0"/>
              <a:pPr/>
              <a:t>46</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55</a:t>
            </a:fld>
            <a:endParaRPr lang="en-US"/>
          </a:p>
        </p:txBody>
      </p:sp>
    </p:spTree>
    <p:extLst>
      <p:ext uri="{BB962C8B-B14F-4D97-AF65-F5344CB8AC3E}">
        <p14:creationId xmlns:p14="http://schemas.microsoft.com/office/powerpoint/2010/main" val="2316062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en-US" sz="1200" dirty="0"/>
              <a:t>NFHS (located in Indianapolis, IN – Est. 1920):</a:t>
            </a:r>
          </a:p>
          <a:p>
            <a:pPr marL="628650" lvl="1" indent="-171450">
              <a:buFont typeface="Arial" panose="020B0604020202020204" pitchFamily="34" charset="0"/>
              <a:buChar char="•"/>
            </a:pPr>
            <a:r>
              <a:rPr lang="en-US" altLang="en-US" sz="1200" dirty="0"/>
              <a:t>National leader and advocate for </a:t>
            </a:r>
            <a:br>
              <a:rPr lang="en-US" altLang="en-US" sz="1200" dirty="0"/>
            </a:br>
            <a:r>
              <a:rPr lang="en-US" altLang="en-US" sz="1200" dirty="0"/>
              <a:t>high school athletics and </a:t>
            </a:r>
            <a:br>
              <a:rPr lang="en-US" altLang="en-US" sz="1200" dirty="0"/>
            </a:br>
            <a:r>
              <a:rPr lang="en-US" altLang="en-US" sz="1200" dirty="0"/>
              <a:t>performing arts programs.</a:t>
            </a:r>
          </a:p>
          <a:p>
            <a:pPr marL="628650" lvl="1" indent="-171450">
              <a:buFont typeface="Arial" panose="020B0604020202020204" pitchFamily="34" charset="0"/>
              <a:buChar char="•"/>
            </a:pPr>
            <a:r>
              <a:rPr lang="en-US" altLang="en-US" sz="1200" dirty="0"/>
              <a:t>Serves 51 state associations, 19,983 </a:t>
            </a:r>
            <a:br>
              <a:rPr lang="en-US" altLang="en-US" sz="1200" dirty="0"/>
            </a:br>
            <a:r>
              <a:rPr lang="en-US" altLang="en-US" sz="1200" dirty="0"/>
              <a:t>high schools and 12 million student </a:t>
            </a:r>
            <a:br>
              <a:rPr lang="en-US" altLang="en-US" sz="1200" dirty="0"/>
            </a:br>
            <a:r>
              <a:rPr lang="en-US" altLang="en-US" sz="1200" dirty="0"/>
              <a:t>participants.</a:t>
            </a:r>
          </a:p>
          <a:p>
            <a:pPr marL="628650" lvl="1" indent="-171450">
              <a:buFont typeface="Arial" panose="020B0604020202020204" pitchFamily="34" charset="0"/>
              <a:buChar char="•"/>
            </a:pPr>
            <a:r>
              <a:rPr lang="en-US" altLang="en-US" sz="1200" dirty="0"/>
              <a:t>Writes playing rules for 18 high school </a:t>
            </a:r>
            <a:br>
              <a:rPr lang="en-US" altLang="en-US" sz="1200" dirty="0"/>
            </a:br>
            <a:r>
              <a:rPr lang="en-US" altLang="en-US" sz="1200" dirty="0"/>
              <a:t>sports for boys and girls.</a:t>
            </a:r>
          </a:p>
          <a:p>
            <a:pPr marL="628650" lvl="1" indent="-171450">
              <a:buFont typeface="Arial" panose="020B0604020202020204" pitchFamily="34" charset="0"/>
              <a:buChar char="•"/>
            </a:pPr>
            <a:r>
              <a:rPr lang="en-US" altLang="en-US" sz="1200" dirty="0"/>
              <a:t>Offers online education courses for high school coaches, </a:t>
            </a:r>
            <a:br>
              <a:rPr lang="en-US" altLang="en-US" sz="1200" dirty="0"/>
            </a:br>
            <a:r>
              <a:rPr lang="en-US" altLang="en-US" sz="1200" dirty="0"/>
              <a:t>officials, parents, students and others.</a:t>
            </a:r>
          </a:p>
          <a:p>
            <a:pPr marL="628650" lvl="1" indent="-171450">
              <a:buFont typeface="Arial" panose="020B0604020202020204" pitchFamily="34" charset="0"/>
              <a:buChar char="•"/>
            </a:pPr>
            <a:r>
              <a:rPr lang="en-US" altLang="en-US" sz="1200" dirty="0"/>
              <a:t>Ensures that students have opportunity to enjoy healthy participation, achievement and good sportsmanship in education-based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4</a:t>
            </a:fld>
            <a:endParaRPr lang="en-US"/>
          </a:p>
        </p:txBody>
      </p:sp>
    </p:spTree>
    <p:extLst>
      <p:ext uri="{BB962C8B-B14F-4D97-AF65-F5344CB8AC3E}">
        <p14:creationId xmlns:p14="http://schemas.microsoft.com/office/powerpoint/2010/main" val="4108546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dirty="0"/>
              <a:t>The NFHS Rules Review Committee is chaired by the chief operating officer and composed of all rules editors.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dirty="0"/>
              <a:t>After each committee concludes its deliberations and has adopted its recommended changes for the subsequent year, such revisions will be evaluated by the Rules Review Committee.</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5</a:t>
            </a:fld>
            <a:endParaRPr lang="en-US"/>
          </a:p>
        </p:txBody>
      </p:sp>
    </p:spTree>
    <p:extLst>
      <p:ext uri="{BB962C8B-B14F-4D97-AF65-F5344CB8AC3E}">
        <p14:creationId xmlns:p14="http://schemas.microsoft.com/office/powerpoint/2010/main" val="1464683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2026 Volleyball Rules Committee is comprised of a chair, representatives from the NFHS Coaches Association and the NFHS Officials Association, and representatives from each of the eight NFHS sections.  </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6</a:t>
            </a:fld>
            <a:endParaRPr lang="en-US"/>
          </a:p>
        </p:txBody>
      </p:sp>
    </p:spTree>
    <p:extLst>
      <p:ext uri="{BB962C8B-B14F-4D97-AF65-F5344CB8AC3E}">
        <p14:creationId xmlns:p14="http://schemas.microsoft.com/office/powerpoint/2010/main" val="2167436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en-US" dirty="0"/>
              <a:t>The NFHS writes playing rules for 18 sports for boys and girls at the high school level.</a:t>
            </a:r>
          </a:p>
          <a:p>
            <a:pPr marL="628650" lvl="1" indent="-171450">
              <a:buFont typeface="Arial" panose="020B0604020202020204" pitchFamily="34" charset="0"/>
              <a:buChar char="•"/>
            </a:pPr>
            <a:r>
              <a:rPr lang="en-US" altLang="en-US" dirty="0"/>
              <a:t>Publishes 2 million pieces of materials annually.</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7</a:t>
            </a:fld>
            <a:endParaRPr lang="en-US"/>
          </a:p>
        </p:txBody>
      </p:sp>
    </p:spTree>
    <p:extLst>
      <p:ext uri="{BB962C8B-B14F-4D97-AF65-F5344CB8AC3E}">
        <p14:creationId xmlns:p14="http://schemas.microsoft.com/office/powerpoint/2010/main" val="4195496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10</a:t>
            </a:fld>
            <a:endParaRPr lang="en-US"/>
          </a:p>
        </p:txBody>
      </p:sp>
    </p:spTree>
    <p:extLst>
      <p:ext uri="{BB962C8B-B14F-4D97-AF65-F5344CB8AC3E}">
        <p14:creationId xmlns:p14="http://schemas.microsoft.com/office/powerpoint/2010/main" val="2607866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Libero uniform bottoms may be any color and are no longer required to match the team uniform bottoms. </a:t>
            </a:r>
            <a:endParaRPr lang="en-US" b="1" dirty="0"/>
          </a:p>
          <a:p>
            <a:pPr marL="171450" indent="-171450">
              <a:buFont typeface="Arial" panose="020B0604020202020204" pitchFamily="34" charset="0"/>
              <a:buChar char="•"/>
            </a:pPr>
            <a:r>
              <a:rPr lang="en-US" dirty="0"/>
              <a:t>When two liberos are designated, there is no requirement that both liberos wear the same color uniform bottom.</a:t>
            </a:r>
          </a:p>
          <a:p>
            <a:pPr marL="0" indent="0">
              <a:buFont typeface="Arial" panose="020B0604020202020204" pitchFamily="34" charset="0"/>
              <a:buNone/>
            </a:pPr>
            <a:endParaRPr lang="en-US"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Rationale: </a:t>
            </a:r>
            <a:r>
              <a:rPr lang="en-US" sz="1200" kern="1200" dirty="0">
                <a:solidFill>
                  <a:schemeClr val="tx1"/>
                </a:solidFill>
                <a:effectLst/>
                <a:latin typeface="+mn-lt"/>
                <a:ea typeface="+mn-ea"/>
                <a:cs typeface="+mn-cs"/>
              </a:rPr>
              <a:t>Allows more flexibility in the libero uniform bottoms while ensuring that the libero uniform top continues to contrast with their teammates.  </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11</a:t>
            </a:fld>
            <a:endParaRPr lang="en-US"/>
          </a:p>
        </p:txBody>
      </p:sp>
    </p:spTree>
    <p:extLst>
      <p:ext uri="{BB962C8B-B14F-4D97-AF65-F5344CB8AC3E}">
        <p14:creationId xmlns:p14="http://schemas.microsoft.com/office/powerpoint/2010/main" val="35360176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hyperlink" Target="mailto:dwhitfield@nfhs.org" TargetMode="Externa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hyperlink" Target="mailto:dwhitfield@nfhs.org" TargetMode="Externa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72E9CF-8AE9-5255-4316-349012503E9B}"/>
              </a:ext>
            </a:extLst>
          </p:cNvPr>
          <p:cNvPicPr>
            <a:picLocks noGrp="1" noRot="1" noChangeAspect="1" noMove="1" noResize="1" noEditPoints="1" noAdjustHandles="1" noChangeArrowheads="1" noChangeShapeType="1" noCrop="1"/>
          </p:cNvPicPr>
          <p:nvPr userDrawn="1"/>
        </p:nvPicPr>
        <p:blipFill>
          <a:blip r:embed="rId3"/>
          <a:srcRect/>
          <a:stretch/>
        </p:blipFill>
        <p:spPr>
          <a:xfrm>
            <a:off x="9724767" y="340170"/>
            <a:ext cx="2203628" cy="1065862"/>
          </a:xfrm>
          <a:prstGeom prst="rect">
            <a:avLst/>
          </a:prstGeom>
        </p:spPr>
      </p:pic>
      <p:sp>
        <p:nvSpPr>
          <p:cNvPr id="6" name="Title 1">
            <a:extLst>
              <a:ext uri="{FF2B5EF4-FFF2-40B4-BE49-F238E27FC236}">
                <a16:creationId xmlns:a16="http://schemas.microsoft.com/office/drawing/2014/main" id="{D1209A9B-74A4-F114-8811-EFAA10BA8B32}"/>
              </a:ext>
            </a:extLst>
          </p:cNvPr>
          <p:cNvSpPr>
            <a:spLocks noGrp="1"/>
          </p:cNvSpPr>
          <p:nvPr>
            <p:ph type="ctrTitle" hasCustomPrompt="1"/>
          </p:nvPr>
        </p:nvSpPr>
        <p:spPr>
          <a:xfrm>
            <a:off x="1524000" y="1480709"/>
            <a:ext cx="9144000" cy="2387600"/>
          </a:xfrm>
        </p:spPr>
        <p:txBody>
          <a:bodyPr anchor="b">
            <a:normAutofit/>
          </a:bodyPr>
          <a:lstStyle>
            <a:lvl1pPr algn="ctr">
              <a:defRPr sz="8000" b="1" i="0">
                <a:solidFill>
                  <a:schemeClr val="bg1"/>
                </a:solidFill>
                <a:latin typeface="Calibri" panose="020F0502020204030204" pitchFamily="34" charset="0"/>
                <a:cs typeface="Calibri" panose="020F0502020204030204" pitchFamily="34" charset="0"/>
              </a:defRPr>
            </a:lvl1pPr>
          </a:lstStyle>
          <a:p>
            <a:r>
              <a:rPr lang="en-US" dirty="0"/>
              <a:t>Thank You</a:t>
            </a:r>
          </a:p>
        </p:txBody>
      </p:sp>
      <p:sp>
        <p:nvSpPr>
          <p:cNvPr id="2" name="TextBox 1">
            <a:extLst>
              <a:ext uri="{FF2B5EF4-FFF2-40B4-BE49-F238E27FC236}">
                <a16:creationId xmlns:a16="http://schemas.microsoft.com/office/drawing/2014/main" id="{874CA484-034C-A896-0662-F645CDF79DCA}"/>
              </a:ext>
            </a:extLst>
          </p:cNvPr>
          <p:cNvSpPr txBox="1"/>
          <p:nvPr userDrawn="1"/>
        </p:nvSpPr>
        <p:spPr>
          <a:xfrm>
            <a:off x="1524000" y="4757352"/>
            <a:ext cx="9144000" cy="369332"/>
          </a:xfrm>
          <a:prstGeom prst="rect">
            <a:avLst/>
          </a:prstGeom>
          <a:noFill/>
        </p:spPr>
        <p:txBody>
          <a:bodyPr wrap="square" rtlCol="0">
            <a:spAutoFit/>
          </a:bodyPr>
          <a:lstStyle/>
          <a:p>
            <a:pPr algn="ctr"/>
            <a:r>
              <a:rPr lang="en-US" b="1" dirty="0">
                <a:solidFill>
                  <a:schemeClr val="bg1"/>
                </a:solidFill>
                <a:latin typeface="Calibri" panose="020F0502020204030204" pitchFamily="34" charset="0"/>
                <a:cs typeface="Calibri" panose="020F0502020204030204" pitchFamily="34" charset="0"/>
              </a:rPr>
              <a:t>National Federation of State High School Associations</a:t>
            </a:r>
          </a:p>
        </p:txBody>
      </p:sp>
      <p:grpSp>
        <p:nvGrpSpPr>
          <p:cNvPr id="11" name="Group 10">
            <a:extLst>
              <a:ext uri="{FF2B5EF4-FFF2-40B4-BE49-F238E27FC236}">
                <a16:creationId xmlns:a16="http://schemas.microsoft.com/office/drawing/2014/main" id="{34CD4DE8-1EB6-5346-3383-8707A51C126F}"/>
              </a:ext>
            </a:extLst>
          </p:cNvPr>
          <p:cNvGrpSpPr/>
          <p:nvPr userDrawn="1"/>
        </p:nvGrpSpPr>
        <p:grpSpPr>
          <a:xfrm>
            <a:off x="1717750" y="5646396"/>
            <a:ext cx="9144000" cy="371345"/>
            <a:chOff x="1524000" y="5646396"/>
            <a:chExt cx="9144000" cy="371345"/>
          </a:xfrm>
        </p:grpSpPr>
        <p:sp>
          <p:nvSpPr>
            <p:cNvPr id="4" name="TextBox 3">
              <a:extLst>
                <a:ext uri="{FF2B5EF4-FFF2-40B4-BE49-F238E27FC236}">
                  <a16:creationId xmlns:a16="http://schemas.microsoft.com/office/drawing/2014/main" id="{E3AF79CA-D0BD-24BD-0E32-404A245DDF69}"/>
                </a:ext>
              </a:extLst>
            </p:cNvPr>
            <p:cNvSpPr txBox="1">
              <a:spLocks noGrp="1" noRot="1" noMove="1" noResize="1" noEditPoints="1" noAdjustHandles="1" noChangeArrowheads="1" noChangeShapeType="1"/>
            </p:cNvSpPr>
            <p:nvPr userDrawn="1"/>
          </p:nvSpPr>
          <p:spPr>
            <a:xfrm>
              <a:off x="1524000" y="5646396"/>
              <a:ext cx="9144000" cy="369332"/>
            </a:xfrm>
            <a:prstGeom prst="rect">
              <a:avLst/>
            </a:prstGeom>
            <a:noFill/>
          </p:spPr>
          <p:txBody>
            <a:bodyPr wrap="square" rtlCol="0">
              <a:spAutoFit/>
            </a:bodyPr>
            <a:lstStyle/>
            <a:p>
              <a:pPr algn="ctr"/>
              <a:r>
                <a:rPr lang="en-US" b="0" dirty="0">
                  <a:solidFill>
                    <a:schemeClr val="bg1"/>
                  </a:solidFill>
                  <a:latin typeface="Calibri" panose="020F0502020204030204" pitchFamily="34" charset="0"/>
                  <a:cs typeface="Calibri" panose="020F0502020204030204" pitchFamily="34" charset="0"/>
                </a:rPr>
                <a:t>@NFHS1920		@</a:t>
              </a:r>
              <a:r>
                <a:rPr lang="en-US" b="0" dirty="0" err="1">
                  <a:solidFill>
                    <a:schemeClr val="bg1"/>
                  </a:solidFill>
                  <a:latin typeface="Calibri" panose="020F0502020204030204" pitchFamily="34" charset="0"/>
                  <a:cs typeface="Calibri" panose="020F0502020204030204" pitchFamily="34" charset="0"/>
                </a:rPr>
                <a:t>NFHS_org</a:t>
              </a:r>
              <a:endParaRPr lang="en-US" b="0" dirty="0">
                <a:solidFill>
                  <a:schemeClr val="bg1"/>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F3157171-99F1-CBAA-C17D-0AD9D4B9BB74}"/>
                </a:ext>
              </a:extLst>
            </p:cNvPr>
            <p:cNvPicPr>
              <a:picLocks noChangeAspect="1"/>
            </p:cNvPicPr>
            <p:nvPr userDrawn="1"/>
          </p:nvPicPr>
          <p:blipFill>
            <a:blip r:embed="rId4"/>
            <a:stretch>
              <a:fillRect/>
            </a:stretch>
          </p:blipFill>
          <p:spPr>
            <a:xfrm>
              <a:off x="3686113" y="5646396"/>
              <a:ext cx="371345" cy="371345"/>
            </a:xfrm>
            <a:prstGeom prst="rect">
              <a:avLst/>
            </a:prstGeom>
          </p:spPr>
        </p:pic>
        <p:pic>
          <p:nvPicPr>
            <p:cNvPr id="9" name="Picture 8">
              <a:extLst>
                <a:ext uri="{FF2B5EF4-FFF2-40B4-BE49-F238E27FC236}">
                  <a16:creationId xmlns:a16="http://schemas.microsoft.com/office/drawing/2014/main" id="{1D196C8A-E733-4202-AF23-672634CE9C4A}"/>
                </a:ext>
              </a:extLst>
            </p:cNvPr>
            <p:cNvPicPr>
              <a:picLocks noChangeAspect="1"/>
            </p:cNvPicPr>
            <p:nvPr userDrawn="1"/>
          </p:nvPicPr>
          <p:blipFill>
            <a:blip r:embed="rId5"/>
            <a:stretch>
              <a:fillRect/>
            </a:stretch>
          </p:blipFill>
          <p:spPr>
            <a:xfrm>
              <a:off x="5997144" y="5646396"/>
              <a:ext cx="371345" cy="371345"/>
            </a:xfrm>
            <a:prstGeom prst="rect">
              <a:avLst/>
            </a:prstGeom>
          </p:spPr>
        </p:pic>
        <p:pic>
          <p:nvPicPr>
            <p:cNvPr id="10" name="Picture 9">
              <a:extLst>
                <a:ext uri="{FF2B5EF4-FFF2-40B4-BE49-F238E27FC236}">
                  <a16:creationId xmlns:a16="http://schemas.microsoft.com/office/drawing/2014/main" id="{13FEC574-B3C7-1565-2ADE-C95139ADFD9A}"/>
                </a:ext>
              </a:extLst>
            </p:cNvPr>
            <p:cNvPicPr>
              <a:picLocks noChangeAspect="1"/>
            </p:cNvPicPr>
            <p:nvPr userDrawn="1"/>
          </p:nvPicPr>
          <p:blipFill>
            <a:blip r:embed="rId6"/>
            <a:stretch>
              <a:fillRect/>
            </a:stretch>
          </p:blipFill>
          <p:spPr>
            <a:xfrm>
              <a:off x="6430274" y="5646396"/>
              <a:ext cx="370703" cy="370703"/>
            </a:xfrm>
            <a:prstGeom prst="rect">
              <a:avLst/>
            </a:prstGeom>
          </p:spPr>
        </p:pic>
      </p:grpSp>
    </p:spTree>
    <p:extLst>
      <p:ext uri="{BB962C8B-B14F-4D97-AF65-F5344CB8AC3E}">
        <p14:creationId xmlns:p14="http://schemas.microsoft.com/office/powerpoint/2010/main" val="1895557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5AC8F2-44D6-E579-1182-F705F2E8BD6D}"/>
              </a:ext>
            </a:extLst>
          </p:cNvPr>
          <p:cNvSpPr/>
          <p:nvPr userDrawn="1"/>
        </p:nvSpPr>
        <p:spPr>
          <a:xfrm>
            <a:off x="1" y="6148256"/>
            <a:ext cx="12191999" cy="7391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872E9CF-8AE9-5255-4316-349012503E9B}"/>
              </a:ext>
            </a:extLst>
          </p:cNvPr>
          <p:cNvPicPr>
            <a:picLocks noGrp="1" noRot="1" noChangeAspect="1" noMove="1" noResize="1" noEditPoints="1" noAdjustHandles="1" noChangeArrowheads="1" noChangeShapeType="1" noCrop="1"/>
          </p:cNvPicPr>
          <p:nvPr userDrawn="1"/>
        </p:nvPicPr>
        <p:blipFill>
          <a:blip r:embed="rId3"/>
          <a:srcRect/>
          <a:stretch/>
        </p:blipFill>
        <p:spPr>
          <a:xfrm>
            <a:off x="9724767" y="340170"/>
            <a:ext cx="2203628" cy="1065862"/>
          </a:xfrm>
          <a:prstGeom prst="rect">
            <a:avLst/>
          </a:prstGeom>
        </p:spPr>
      </p:pic>
      <p:sp>
        <p:nvSpPr>
          <p:cNvPr id="6" name="Title 1">
            <a:extLst>
              <a:ext uri="{FF2B5EF4-FFF2-40B4-BE49-F238E27FC236}">
                <a16:creationId xmlns:a16="http://schemas.microsoft.com/office/drawing/2014/main" id="{D1209A9B-74A4-F114-8811-EFAA10BA8B32}"/>
              </a:ext>
            </a:extLst>
          </p:cNvPr>
          <p:cNvSpPr>
            <a:spLocks noGrp="1"/>
          </p:cNvSpPr>
          <p:nvPr>
            <p:ph type="ctrTitle" hasCustomPrompt="1"/>
          </p:nvPr>
        </p:nvSpPr>
        <p:spPr>
          <a:xfrm>
            <a:off x="5049470" y="2656795"/>
            <a:ext cx="6878924" cy="2387600"/>
          </a:xfrm>
        </p:spPr>
        <p:txBody>
          <a:bodyPr anchor="b">
            <a:normAutofit/>
          </a:bodyPr>
          <a:lstStyle>
            <a:lvl1pPr algn="l">
              <a:lnSpc>
                <a:spcPct val="70000"/>
              </a:lnSpc>
              <a:defRPr sz="7200" b="1" i="0">
                <a:solidFill>
                  <a:schemeClr val="bg1"/>
                </a:solidFill>
                <a:latin typeface="Calibri" panose="020F0502020204030204" pitchFamily="34" charset="0"/>
                <a:cs typeface="Calibri" panose="020F0502020204030204" pitchFamily="34" charset="0"/>
              </a:defRPr>
            </a:lvl1pPr>
          </a:lstStyle>
          <a:p>
            <a:r>
              <a:rPr lang="en-US" dirty="0"/>
              <a:t>Title Goes Here</a:t>
            </a:r>
          </a:p>
        </p:txBody>
      </p:sp>
      <p:sp>
        <p:nvSpPr>
          <p:cNvPr id="7" name="Subtitle 2">
            <a:extLst>
              <a:ext uri="{FF2B5EF4-FFF2-40B4-BE49-F238E27FC236}">
                <a16:creationId xmlns:a16="http://schemas.microsoft.com/office/drawing/2014/main" id="{89EEE7A8-0736-F53C-7D39-E9CDF13C67D6}"/>
              </a:ext>
            </a:extLst>
          </p:cNvPr>
          <p:cNvSpPr>
            <a:spLocks noGrp="1"/>
          </p:cNvSpPr>
          <p:nvPr>
            <p:ph type="subTitle" idx="1" hasCustomPrompt="1"/>
          </p:nvPr>
        </p:nvSpPr>
        <p:spPr>
          <a:xfrm>
            <a:off x="5049470" y="5136470"/>
            <a:ext cx="6878924" cy="944290"/>
          </a:xfrm>
        </p:spPr>
        <p:txBody>
          <a:bodyPr/>
          <a:lstStyle>
            <a:lvl1pPr marL="0" indent="0" algn="l">
              <a:lnSpc>
                <a:spcPct val="70000"/>
              </a:lnSpc>
              <a:buNone/>
              <a:defRPr sz="24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Goes Here</a:t>
            </a:r>
          </a:p>
        </p:txBody>
      </p:sp>
      <p:sp>
        <p:nvSpPr>
          <p:cNvPr id="2" name="Picture Placeholder 6">
            <a:extLst>
              <a:ext uri="{FF2B5EF4-FFF2-40B4-BE49-F238E27FC236}">
                <a16:creationId xmlns:a16="http://schemas.microsoft.com/office/drawing/2014/main" id="{3D717936-7449-F3C2-8751-5155403673AB}"/>
              </a:ext>
            </a:extLst>
          </p:cNvPr>
          <p:cNvSpPr>
            <a:spLocks noGrp="1"/>
          </p:cNvSpPr>
          <p:nvPr>
            <p:ph type="pic" sz="quarter" idx="10"/>
          </p:nvPr>
        </p:nvSpPr>
        <p:spPr>
          <a:xfrm>
            <a:off x="1" y="0"/>
            <a:ext cx="4850216" cy="6148256"/>
          </a:xfrm>
          <a:ln w="19050">
            <a:solidFill>
              <a:schemeClr val="bg1"/>
            </a:solidFill>
          </a:ln>
        </p:spPr>
        <p:txBody>
          <a:bodyPr/>
          <a:lstStyle>
            <a:lvl1pPr marL="0" indent="0">
              <a:buNone/>
              <a:defRPr/>
            </a:lvl1pPr>
          </a:lstStyle>
          <a:p>
            <a:endParaRPr lang="en-US" dirty="0"/>
          </a:p>
        </p:txBody>
      </p:sp>
      <p:sp>
        <p:nvSpPr>
          <p:cNvPr id="4" name="Rectangle 1">
            <a:extLst>
              <a:ext uri="{FF2B5EF4-FFF2-40B4-BE49-F238E27FC236}">
                <a16:creationId xmlns:a16="http://schemas.microsoft.com/office/drawing/2014/main" id="{24288B0B-9ADA-96E5-6966-0048A45664CC}"/>
              </a:ext>
            </a:extLst>
          </p:cNvPr>
          <p:cNvSpPr>
            <a:spLocks noChangeArrowheads="1"/>
          </p:cNvSpPr>
          <p:nvPr userDrawn="1"/>
        </p:nvSpPr>
        <p:spPr bwMode="auto">
          <a:xfrm>
            <a:off x="5049470" y="6225442"/>
            <a:ext cx="68789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2025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743413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8B0FB-303E-A728-FC79-8E43CFBF7AAB}"/>
              </a:ext>
            </a:extLst>
          </p:cNvPr>
          <p:cNvSpPr>
            <a:spLocks noGrp="1"/>
          </p:cNvSpPr>
          <p:nvPr>
            <p:ph sz="half" idx="1"/>
          </p:nvPr>
        </p:nvSpPr>
        <p:spPr>
          <a:xfrm>
            <a:off x="838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B0E4F40-2354-06A7-38DD-06CEFEAF1550}"/>
              </a:ext>
            </a:extLst>
          </p:cNvPr>
          <p:cNvSpPr>
            <a:spLocks noGrp="1"/>
          </p:cNvSpPr>
          <p:nvPr>
            <p:ph sz="half" idx="2"/>
          </p:nvPr>
        </p:nvSpPr>
        <p:spPr>
          <a:xfrm>
            <a:off x="6172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8CCA062-B089-C810-3F07-6024C517DDF2}"/>
              </a:ext>
            </a:extLst>
          </p:cNvPr>
          <p:cNvPicPr/>
          <p:nvPr userDrawn="1"/>
        </p:nvPicPr>
        <p:blipFill>
          <a:blip r:embed="rId3"/>
          <a:srcRect/>
          <a:stretch/>
        </p:blipFill>
        <p:spPr>
          <a:xfrm>
            <a:off x="9724767" y="340170"/>
            <a:ext cx="2203627" cy="1065862"/>
          </a:xfrm>
          <a:prstGeom prst="rect">
            <a:avLst/>
          </a:prstGeom>
        </p:spPr>
      </p:pic>
      <p:sp>
        <p:nvSpPr>
          <p:cNvPr id="9" name="Title 1">
            <a:extLst>
              <a:ext uri="{FF2B5EF4-FFF2-40B4-BE49-F238E27FC236}">
                <a16:creationId xmlns:a16="http://schemas.microsoft.com/office/drawing/2014/main" id="{9966E648-C1C5-D0F9-6BF2-0341C30A9B7C}"/>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10" name="Slide Number Placeholder 11">
            <a:extLst>
              <a:ext uri="{FF2B5EF4-FFF2-40B4-BE49-F238E27FC236}">
                <a16:creationId xmlns:a16="http://schemas.microsoft.com/office/drawing/2014/main" id="{1815227B-C98D-C0F3-E979-A984773D5333}"/>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879065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5AC8F2-44D6-E579-1182-F705F2E8BD6D}"/>
              </a:ext>
            </a:extLst>
          </p:cNvPr>
          <p:cNvSpPr/>
          <p:nvPr userDrawn="1"/>
        </p:nvSpPr>
        <p:spPr>
          <a:xfrm>
            <a:off x="1" y="6148256"/>
            <a:ext cx="12191999" cy="7391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872E9CF-8AE9-5255-4316-349012503E9B}"/>
              </a:ext>
            </a:extLst>
          </p:cNvPr>
          <p:cNvPicPr>
            <a:picLocks noGrp="1" noRot="1" noChangeAspect="1" noMove="1" noResize="1" noEditPoints="1" noAdjustHandles="1" noChangeArrowheads="1" noChangeShapeType="1" noCrop="1"/>
          </p:cNvPicPr>
          <p:nvPr userDrawn="1"/>
        </p:nvPicPr>
        <p:blipFill>
          <a:blip r:embed="rId3"/>
          <a:srcRect/>
          <a:stretch/>
        </p:blipFill>
        <p:spPr>
          <a:xfrm>
            <a:off x="9724767" y="340170"/>
            <a:ext cx="2203628" cy="1065862"/>
          </a:xfrm>
          <a:prstGeom prst="rect">
            <a:avLst/>
          </a:prstGeom>
        </p:spPr>
      </p:pic>
      <p:sp>
        <p:nvSpPr>
          <p:cNvPr id="6" name="Title 1">
            <a:extLst>
              <a:ext uri="{FF2B5EF4-FFF2-40B4-BE49-F238E27FC236}">
                <a16:creationId xmlns:a16="http://schemas.microsoft.com/office/drawing/2014/main" id="{D1209A9B-74A4-F114-8811-EFAA10BA8B32}"/>
              </a:ext>
            </a:extLst>
          </p:cNvPr>
          <p:cNvSpPr>
            <a:spLocks noGrp="1"/>
          </p:cNvSpPr>
          <p:nvPr>
            <p:ph type="ctrTitle" hasCustomPrompt="1"/>
          </p:nvPr>
        </p:nvSpPr>
        <p:spPr>
          <a:xfrm>
            <a:off x="5049470" y="2656795"/>
            <a:ext cx="6878924" cy="2387600"/>
          </a:xfrm>
        </p:spPr>
        <p:txBody>
          <a:bodyPr anchor="b">
            <a:normAutofit/>
          </a:bodyPr>
          <a:lstStyle>
            <a:lvl1pPr algn="l">
              <a:lnSpc>
                <a:spcPct val="70000"/>
              </a:lnSpc>
              <a:defRPr sz="7200" b="1" i="0">
                <a:solidFill>
                  <a:schemeClr val="bg1"/>
                </a:solidFill>
                <a:latin typeface="Calibri" panose="020F0502020204030204" pitchFamily="34" charset="0"/>
                <a:cs typeface="Calibri" panose="020F0502020204030204" pitchFamily="34" charset="0"/>
              </a:defRPr>
            </a:lvl1pPr>
          </a:lstStyle>
          <a:p>
            <a:r>
              <a:rPr lang="en-US" dirty="0"/>
              <a:t>Title Goes Here</a:t>
            </a:r>
          </a:p>
        </p:txBody>
      </p:sp>
      <p:sp>
        <p:nvSpPr>
          <p:cNvPr id="7" name="Subtitle 2">
            <a:extLst>
              <a:ext uri="{FF2B5EF4-FFF2-40B4-BE49-F238E27FC236}">
                <a16:creationId xmlns:a16="http://schemas.microsoft.com/office/drawing/2014/main" id="{89EEE7A8-0736-F53C-7D39-E9CDF13C67D6}"/>
              </a:ext>
            </a:extLst>
          </p:cNvPr>
          <p:cNvSpPr>
            <a:spLocks noGrp="1"/>
          </p:cNvSpPr>
          <p:nvPr>
            <p:ph type="subTitle" idx="1" hasCustomPrompt="1"/>
          </p:nvPr>
        </p:nvSpPr>
        <p:spPr>
          <a:xfrm>
            <a:off x="5049470" y="5136470"/>
            <a:ext cx="6878924" cy="944290"/>
          </a:xfrm>
        </p:spPr>
        <p:txBody>
          <a:bodyPr/>
          <a:lstStyle>
            <a:lvl1pPr marL="0" indent="0" algn="l">
              <a:lnSpc>
                <a:spcPct val="70000"/>
              </a:lnSpc>
              <a:buNone/>
              <a:defRPr sz="24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Goes Here</a:t>
            </a:r>
          </a:p>
        </p:txBody>
      </p:sp>
      <p:sp>
        <p:nvSpPr>
          <p:cNvPr id="2" name="Picture Placeholder 6">
            <a:extLst>
              <a:ext uri="{FF2B5EF4-FFF2-40B4-BE49-F238E27FC236}">
                <a16:creationId xmlns:a16="http://schemas.microsoft.com/office/drawing/2014/main" id="{3D717936-7449-F3C2-8751-5155403673AB}"/>
              </a:ext>
            </a:extLst>
          </p:cNvPr>
          <p:cNvSpPr>
            <a:spLocks noGrp="1"/>
          </p:cNvSpPr>
          <p:nvPr>
            <p:ph type="pic" sz="quarter" idx="10"/>
          </p:nvPr>
        </p:nvSpPr>
        <p:spPr>
          <a:xfrm>
            <a:off x="1" y="0"/>
            <a:ext cx="4850216" cy="6148256"/>
          </a:xfrm>
          <a:ln w="19050">
            <a:solidFill>
              <a:schemeClr val="bg1"/>
            </a:solidFill>
          </a:ln>
        </p:spPr>
        <p:txBody>
          <a:bodyPr/>
          <a:lstStyle>
            <a:lvl1pPr marL="0" indent="0">
              <a:buNone/>
              <a:defRPr/>
            </a:lvl1pPr>
          </a:lstStyle>
          <a:p>
            <a:endParaRPr lang="en-US" dirty="0"/>
          </a:p>
        </p:txBody>
      </p:sp>
      <p:sp>
        <p:nvSpPr>
          <p:cNvPr id="4" name="Rectangle 1">
            <a:extLst>
              <a:ext uri="{FF2B5EF4-FFF2-40B4-BE49-F238E27FC236}">
                <a16:creationId xmlns:a16="http://schemas.microsoft.com/office/drawing/2014/main" id="{24288B0B-9ADA-96E5-6966-0048A45664CC}"/>
              </a:ext>
            </a:extLst>
          </p:cNvPr>
          <p:cNvSpPr>
            <a:spLocks noChangeArrowheads="1"/>
          </p:cNvSpPr>
          <p:nvPr userDrawn="1"/>
        </p:nvSpPr>
        <p:spPr bwMode="auto">
          <a:xfrm>
            <a:off x="5049470" y="6225442"/>
            <a:ext cx="68789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2025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3503793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10864-8B5F-C930-C8ED-0AB1041C17E9}"/>
              </a:ext>
            </a:extLst>
          </p:cNvPr>
          <p:cNvSpPr>
            <a:spLocks noGrp="1"/>
          </p:cNvSpPr>
          <p:nvPr>
            <p:ph type="title" hasCustomPrompt="1"/>
          </p:nvPr>
        </p:nvSpPr>
        <p:spPr>
          <a:xfrm>
            <a:off x="1995530" y="2137719"/>
            <a:ext cx="8200939" cy="2111332"/>
          </a:xfrm>
        </p:spPr>
        <p:txBody>
          <a:bodyPr anchor="ctr">
            <a:normAutofit/>
          </a:bodyPr>
          <a:lstStyle>
            <a:lvl1pPr>
              <a:defRPr sz="5400" b="1">
                <a:solidFill>
                  <a:srgbClr val="EA1F45"/>
                </a:solidFill>
                <a:latin typeface="Calibri" panose="020F0502020204030204" pitchFamily="34" charset="0"/>
                <a:cs typeface="Calibri" panose="020F0502020204030204" pitchFamily="34" charset="0"/>
              </a:defRPr>
            </a:lvl1pPr>
          </a:lstStyle>
          <a:p>
            <a:r>
              <a:rPr lang="en-US" dirty="0"/>
              <a:t>Section Header Goes Here</a:t>
            </a:r>
          </a:p>
        </p:txBody>
      </p:sp>
      <p:pic>
        <p:nvPicPr>
          <p:cNvPr id="4" name="Picture 3">
            <a:extLst>
              <a:ext uri="{FF2B5EF4-FFF2-40B4-BE49-F238E27FC236}">
                <a16:creationId xmlns:a16="http://schemas.microsoft.com/office/drawing/2014/main" id="{273F3D68-6330-96A1-272E-80D3C14EC520}"/>
              </a:ext>
            </a:extLst>
          </p:cNvPr>
          <p:cNvPicPr/>
          <p:nvPr userDrawn="1"/>
        </p:nvPicPr>
        <p:blipFill>
          <a:blip r:embed="rId3"/>
          <a:srcRect/>
          <a:stretch/>
        </p:blipFill>
        <p:spPr>
          <a:xfrm>
            <a:off x="9724767" y="340170"/>
            <a:ext cx="2203627" cy="1065862"/>
          </a:xfrm>
          <a:prstGeom prst="rect">
            <a:avLst/>
          </a:prstGeom>
        </p:spPr>
      </p:pic>
      <p:sp>
        <p:nvSpPr>
          <p:cNvPr id="6" name="Slide Number Placeholder 11">
            <a:extLst>
              <a:ext uri="{FF2B5EF4-FFF2-40B4-BE49-F238E27FC236}">
                <a16:creationId xmlns:a16="http://schemas.microsoft.com/office/drawing/2014/main" id="{1428EA12-63C6-4622-C5A1-527AF3BAE74C}"/>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3432641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707349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Points of Emphasi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2" y="-1312"/>
            <a:ext cx="5212080" cy="365124"/>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POINTS OF EMPHASIS</a:t>
            </a:r>
          </a:p>
        </p:txBody>
      </p:sp>
    </p:spTree>
    <p:extLst>
      <p:ext uri="{BB962C8B-B14F-4D97-AF65-F5344CB8AC3E}">
        <p14:creationId xmlns:p14="http://schemas.microsoft.com/office/powerpoint/2010/main" val="1032753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5_Rules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0" y="-1312"/>
            <a:ext cx="5212080" cy="36576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RULES CHANGES</a:t>
            </a:r>
          </a:p>
        </p:txBody>
      </p:sp>
    </p:spTree>
    <p:extLst>
      <p:ext uri="{BB962C8B-B14F-4D97-AF65-F5344CB8AC3E}">
        <p14:creationId xmlns:p14="http://schemas.microsoft.com/office/powerpoint/2010/main" val="31643536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4_Editorial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0" y="-1312"/>
            <a:ext cx="5212080" cy="365124"/>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EDITORIAL CHANGES</a:t>
            </a:r>
          </a:p>
        </p:txBody>
      </p:sp>
    </p:spTree>
    <p:extLst>
      <p:ext uri="{BB962C8B-B14F-4D97-AF65-F5344CB8AC3E}">
        <p14:creationId xmlns:p14="http://schemas.microsoft.com/office/powerpoint/2010/main" val="192272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_Manual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2" y="-1313"/>
            <a:ext cx="5212080" cy="36576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MANUAL CHANGES</a:t>
            </a:r>
          </a:p>
        </p:txBody>
      </p:sp>
    </p:spTree>
    <p:extLst>
      <p:ext uri="{BB962C8B-B14F-4D97-AF65-F5344CB8AC3E}">
        <p14:creationId xmlns:p14="http://schemas.microsoft.com/office/powerpoint/2010/main" val="4102722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_Rules Reinder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1" y="-1313"/>
            <a:ext cx="5212080" cy="365125"/>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RULES REMINDER</a:t>
            </a:r>
          </a:p>
        </p:txBody>
      </p:sp>
    </p:spTree>
    <p:extLst>
      <p:ext uri="{BB962C8B-B14F-4D97-AF65-F5344CB8AC3E}">
        <p14:creationId xmlns:p14="http://schemas.microsoft.com/office/powerpoint/2010/main" val="515525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2830144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8B0FB-303E-A728-FC79-8E43CFBF7AAB}"/>
              </a:ext>
            </a:extLst>
          </p:cNvPr>
          <p:cNvSpPr>
            <a:spLocks noGrp="1"/>
          </p:cNvSpPr>
          <p:nvPr>
            <p:ph sz="half" idx="1"/>
          </p:nvPr>
        </p:nvSpPr>
        <p:spPr>
          <a:xfrm>
            <a:off x="838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B0E4F40-2354-06A7-38DD-06CEFEAF1550}"/>
              </a:ext>
            </a:extLst>
          </p:cNvPr>
          <p:cNvSpPr>
            <a:spLocks noGrp="1"/>
          </p:cNvSpPr>
          <p:nvPr>
            <p:ph sz="half" idx="2"/>
          </p:nvPr>
        </p:nvSpPr>
        <p:spPr>
          <a:xfrm>
            <a:off x="6172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8CCA062-B089-C810-3F07-6024C517DDF2}"/>
              </a:ext>
            </a:extLst>
          </p:cNvPr>
          <p:cNvPicPr/>
          <p:nvPr userDrawn="1"/>
        </p:nvPicPr>
        <p:blipFill>
          <a:blip r:embed="rId3"/>
          <a:srcRect/>
          <a:stretch/>
        </p:blipFill>
        <p:spPr>
          <a:xfrm>
            <a:off x="9724767" y="340170"/>
            <a:ext cx="2203627" cy="1065862"/>
          </a:xfrm>
          <a:prstGeom prst="rect">
            <a:avLst/>
          </a:prstGeom>
        </p:spPr>
      </p:pic>
      <p:sp>
        <p:nvSpPr>
          <p:cNvPr id="9" name="Title 1">
            <a:extLst>
              <a:ext uri="{FF2B5EF4-FFF2-40B4-BE49-F238E27FC236}">
                <a16:creationId xmlns:a16="http://schemas.microsoft.com/office/drawing/2014/main" id="{9966E648-C1C5-D0F9-6BF2-0341C30A9B7C}"/>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10" name="Slide Number Placeholder 11">
            <a:extLst>
              <a:ext uri="{FF2B5EF4-FFF2-40B4-BE49-F238E27FC236}">
                <a16:creationId xmlns:a16="http://schemas.microsoft.com/office/drawing/2014/main" id="{1815227B-C98D-C0F3-E979-A984773D5333}"/>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34405679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8B0FB-303E-A728-FC79-8E43CFBF7AAB}"/>
              </a:ext>
            </a:extLst>
          </p:cNvPr>
          <p:cNvSpPr>
            <a:spLocks noGrp="1"/>
          </p:cNvSpPr>
          <p:nvPr>
            <p:ph sz="half" idx="1"/>
          </p:nvPr>
        </p:nvSpPr>
        <p:spPr>
          <a:xfrm>
            <a:off x="838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8CCA062-B089-C810-3F07-6024C517DDF2}"/>
              </a:ext>
            </a:extLst>
          </p:cNvPr>
          <p:cNvPicPr/>
          <p:nvPr userDrawn="1"/>
        </p:nvPicPr>
        <p:blipFill>
          <a:blip r:embed="rId3"/>
          <a:srcRect/>
          <a:stretch/>
        </p:blipFill>
        <p:spPr>
          <a:xfrm>
            <a:off x="9724767" y="340170"/>
            <a:ext cx="2203627" cy="1065862"/>
          </a:xfrm>
          <a:prstGeom prst="rect">
            <a:avLst/>
          </a:prstGeom>
        </p:spPr>
      </p:pic>
      <p:sp>
        <p:nvSpPr>
          <p:cNvPr id="9" name="Title 1">
            <a:extLst>
              <a:ext uri="{FF2B5EF4-FFF2-40B4-BE49-F238E27FC236}">
                <a16:creationId xmlns:a16="http://schemas.microsoft.com/office/drawing/2014/main" id="{9966E648-C1C5-D0F9-6BF2-0341C30A9B7C}"/>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7" name="Picture Placeholder 6">
            <a:extLst>
              <a:ext uri="{FF2B5EF4-FFF2-40B4-BE49-F238E27FC236}">
                <a16:creationId xmlns:a16="http://schemas.microsoft.com/office/drawing/2014/main" id="{217AB054-83AF-8D8A-5488-3D2749EE6052}"/>
              </a:ext>
            </a:extLst>
          </p:cNvPr>
          <p:cNvSpPr>
            <a:spLocks noGrp="1"/>
          </p:cNvSpPr>
          <p:nvPr>
            <p:ph type="pic" sz="quarter" idx="10"/>
          </p:nvPr>
        </p:nvSpPr>
        <p:spPr>
          <a:xfrm>
            <a:off x="6172202" y="1825625"/>
            <a:ext cx="5181599" cy="4351337"/>
          </a:xfrm>
        </p:spPr>
        <p:txBody>
          <a:bodyPr/>
          <a:lstStyle>
            <a:lvl1pPr marL="0" indent="0">
              <a:buNone/>
              <a:defRPr/>
            </a:lvl1pPr>
          </a:lstStyle>
          <a:p>
            <a:endParaRPr lang="en-US" dirty="0"/>
          </a:p>
        </p:txBody>
      </p:sp>
      <p:sp>
        <p:nvSpPr>
          <p:cNvPr id="12" name="Slide Number Placeholder 11">
            <a:extLst>
              <a:ext uri="{FF2B5EF4-FFF2-40B4-BE49-F238E27FC236}">
                <a16:creationId xmlns:a16="http://schemas.microsoft.com/office/drawing/2014/main" id="{CAD7A39E-2D5A-78AA-4013-BEC4886BB37F}"/>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419914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11">
            <a:extLst>
              <a:ext uri="{FF2B5EF4-FFF2-40B4-BE49-F238E27FC236}">
                <a16:creationId xmlns:a16="http://schemas.microsoft.com/office/drawing/2014/main" id="{50E8CACC-1DDF-2FF4-479B-9AF3997EF9C8}"/>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19481003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72E9CF-8AE9-5255-4316-349012503E9B}"/>
              </a:ext>
            </a:extLst>
          </p:cNvPr>
          <p:cNvPicPr>
            <a:picLocks noGrp="1" noRot="1" noChangeAspect="1" noMove="1" noResize="1" noEditPoints="1" noAdjustHandles="1" noChangeArrowheads="1" noChangeShapeType="1" noCrop="1"/>
          </p:cNvPicPr>
          <p:nvPr userDrawn="1"/>
        </p:nvPicPr>
        <p:blipFill>
          <a:blip r:embed="rId3"/>
          <a:srcRect/>
          <a:stretch/>
        </p:blipFill>
        <p:spPr>
          <a:xfrm>
            <a:off x="9724767" y="340170"/>
            <a:ext cx="2203628" cy="1065862"/>
          </a:xfrm>
          <a:prstGeom prst="rect">
            <a:avLst/>
          </a:prstGeom>
        </p:spPr>
      </p:pic>
      <p:sp>
        <p:nvSpPr>
          <p:cNvPr id="6" name="Title 1">
            <a:extLst>
              <a:ext uri="{FF2B5EF4-FFF2-40B4-BE49-F238E27FC236}">
                <a16:creationId xmlns:a16="http://schemas.microsoft.com/office/drawing/2014/main" id="{D1209A9B-74A4-F114-8811-EFAA10BA8B32}"/>
              </a:ext>
            </a:extLst>
          </p:cNvPr>
          <p:cNvSpPr>
            <a:spLocks noGrp="1"/>
          </p:cNvSpPr>
          <p:nvPr>
            <p:ph type="ctrTitle" hasCustomPrompt="1"/>
          </p:nvPr>
        </p:nvSpPr>
        <p:spPr>
          <a:xfrm>
            <a:off x="1524000" y="1480709"/>
            <a:ext cx="9144000" cy="2387600"/>
          </a:xfrm>
        </p:spPr>
        <p:txBody>
          <a:bodyPr anchor="b">
            <a:normAutofit/>
          </a:bodyPr>
          <a:lstStyle>
            <a:lvl1pPr algn="ctr">
              <a:defRPr sz="8000" b="1" i="0">
                <a:solidFill>
                  <a:schemeClr val="bg1"/>
                </a:solidFill>
                <a:latin typeface="Calibri" panose="020F0502020204030204" pitchFamily="34" charset="0"/>
                <a:cs typeface="Calibri" panose="020F0502020204030204" pitchFamily="34" charset="0"/>
              </a:defRPr>
            </a:lvl1pPr>
          </a:lstStyle>
          <a:p>
            <a:r>
              <a:rPr lang="en-US" dirty="0"/>
              <a:t>Thank You</a:t>
            </a:r>
          </a:p>
        </p:txBody>
      </p:sp>
      <p:sp>
        <p:nvSpPr>
          <p:cNvPr id="2" name="TextBox 1">
            <a:extLst>
              <a:ext uri="{FF2B5EF4-FFF2-40B4-BE49-F238E27FC236}">
                <a16:creationId xmlns:a16="http://schemas.microsoft.com/office/drawing/2014/main" id="{874CA484-034C-A896-0662-F645CDF79DCA}"/>
              </a:ext>
            </a:extLst>
          </p:cNvPr>
          <p:cNvSpPr txBox="1"/>
          <p:nvPr userDrawn="1"/>
        </p:nvSpPr>
        <p:spPr>
          <a:xfrm>
            <a:off x="1524000" y="4757352"/>
            <a:ext cx="9144000" cy="369332"/>
          </a:xfrm>
          <a:prstGeom prst="rect">
            <a:avLst/>
          </a:prstGeom>
          <a:noFill/>
        </p:spPr>
        <p:txBody>
          <a:bodyPr wrap="square" rtlCol="0">
            <a:spAutoFit/>
          </a:bodyPr>
          <a:lstStyle/>
          <a:p>
            <a:pPr algn="ctr"/>
            <a:r>
              <a:rPr lang="en-US" b="1" dirty="0">
                <a:solidFill>
                  <a:schemeClr val="bg1"/>
                </a:solidFill>
                <a:latin typeface="Calibri" panose="020F0502020204030204" pitchFamily="34" charset="0"/>
                <a:cs typeface="Calibri" panose="020F0502020204030204" pitchFamily="34" charset="0"/>
              </a:rPr>
              <a:t>National Federation of State High School Associations</a:t>
            </a:r>
          </a:p>
        </p:txBody>
      </p:sp>
      <p:grpSp>
        <p:nvGrpSpPr>
          <p:cNvPr id="11" name="Group 10">
            <a:extLst>
              <a:ext uri="{FF2B5EF4-FFF2-40B4-BE49-F238E27FC236}">
                <a16:creationId xmlns:a16="http://schemas.microsoft.com/office/drawing/2014/main" id="{34CD4DE8-1EB6-5346-3383-8707A51C126F}"/>
              </a:ext>
            </a:extLst>
          </p:cNvPr>
          <p:cNvGrpSpPr/>
          <p:nvPr userDrawn="1"/>
        </p:nvGrpSpPr>
        <p:grpSpPr>
          <a:xfrm>
            <a:off x="1717750" y="5646396"/>
            <a:ext cx="9144000" cy="371345"/>
            <a:chOff x="1524000" y="5646396"/>
            <a:chExt cx="9144000" cy="371345"/>
          </a:xfrm>
        </p:grpSpPr>
        <p:sp>
          <p:nvSpPr>
            <p:cNvPr id="4" name="TextBox 3">
              <a:extLst>
                <a:ext uri="{FF2B5EF4-FFF2-40B4-BE49-F238E27FC236}">
                  <a16:creationId xmlns:a16="http://schemas.microsoft.com/office/drawing/2014/main" id="{E3AF79CA-D0BD-24BD-0E32-404A245DDF69}"/>
                </a:ext>
              </a:extLst>
            </p:cNvPr>
            <p:cNvSpPr txBox="1">
              <a:spLocks noGrp="1" noRot="1" noMove="1" noResize="1" noEditPoints="1" noAdjustHandles="1" noChangeArrowheads="1" noChangeShapeType="1"/>
            </p:cNvSpPr>
            <p:nvPr userDrawn="1"/>
          </p:nvSpPr>
          <p:spPr>
            <a:xfrm>
              <a:off x="1524000" y="5646396"/>
              <a:ext cx="9144000" cy="369332"/>
            </a:xfrm>
            <a:prstGeom prst="rect">
              <a:avLst/>
            </a:prstGeom>
            <a:noFill/>
          </p:spPr>
          <p:txBody>
            <a:bodyPr wrap="square" rtlCol="0">
              <a:spAutoFit/>
            </a:bodyPr>
            <a:lstStyle/>
            <a:p>
              <a:pPr algn="ctr"/>
              <a:r>
                <a:rPr lang="en-US" b="0" dirty="0">
                  <a:solidFill>
                    <a:schemeClr val="bg1"/>
                  </a:solidFill>
                  <a:latin typeface="Calibri" panose="020F0502020204030204" pitchFamily="34" charset="0"/>
                  <a:cs typeface="Calibri" panose="020F0502020204030204" pitchFamily="34" charset="0"/>
                </a:rPr>
                <a:t>@NFHS1920		@</a:t>
              </a:r>
              <a:r>
                <a:rPr lang="en-US" b="0" dirty="0" err="1">
                  <a:solidFill>
                    <a:schemeClr val="bg1"/>
                  </a:solidFill>
                  <a:latin typeface="Calibri" panose="020F0502020204030204" pitchFamily="34" charset="0"/>
                  <a:cs typeface="Calibri" panose="020F0502020204030204" pitchFamily="34" charset="0"/>
                </a:rPr>
                <a:t>NFHS_org</a:t>
              </a:r>
              <a:endParaRPr lang="en-US" b="0" dirty="0">
                <a:solidFill>
                  <a:schemeClr val="bg1"/>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F3157171-99F1-CBAA-C17D-0AD9D4B9BB74}"/>
                </a:ext>
              </a:extLst>
            </p:cNvPr>
            <p:cNvPicPr>
              <a:picLocks noChangeAspect="1"/>
            </p:cNvPicPr>
            <p:nvPr userDrawn="1"/>
          </p:nvPicPr>
          <p:blipFill>
            <a:blip r:embed="rId4"/>
            <a:stretch>
              <a:fillRect/>
            </a:stretch>
          </p:blipFill>
          <p:spPr>
            <a:xfrm>
              <a:off x="3686113" y="5646396"/>
              <a:ext cx="371345" cy="371345"/>
            </a:xfrm>
            <a:prstGeom prst="rect">
              <a:avLst/>
            </a:prstGeom>
          </p:spPr>
        </p:pic>
        <p:pic>
          <p:nvPicPr>
            <p:cNvPr id="9" name="Picture 8">
              <a:extLst>
                <a:ext uri="{FF2B5EF4-FFF2-40B4-BE49-F238E27FC236}">
                  <a16:creationId xmlns:a16="http://schemas.microsoft.com/office/drawing/2014/main" id="{1D196C8A-E733-4202-AF23-672634CE9C4A}"/>
                </a:ext>
              </a:extLst>
            </p:cNvPr>
            <p:cNvPicPr>
              <a:picLocks noChangeAspect="1"/>
            </p:cNvPicPr>
            <p:nvPr userDrawn="1"/>
          </p:nvPicPr>
          <p:blipFill>
            <a:blip r:embed="rId5"/>
            <a:stretch>
              <a:fillRect/>
            </a:stretch>
          </p:blipFill>
          <p:spPr>
            <a:xfrm>
              <a:off x="5997144" y="5646396"/>
              <a:ext cx="371345" cy="371345"/>
            </a:xfrm>
            <a:prstGeom prst="rect">
              <a:avLst/>
            </a:prstGeom>
          </p:spPr>
        </p:pic>
        <p:pic>
          <p:nvPicPr>
            <p:cNvPr id="10" name="Picture 9">
              <a:extLst>
                <a:ext uri="{FF2B5EF4-FFF2-40B4-BE49-F238E27FC236}">
                  <a16:creationId xmlns:a16="http://schemas.microsoft.com/office/drawing/2014/main" id="{13FEC574-B3C7-1565-2ADE-C95139ADFD9A}"/>
                </a:ext>
              </a:extLst>
            </p:cNvPr>
            <p:cNvPicPr>
              <a:picLocks noChangeAspect="1"/>
            </p:cNvPicPr>
            <p:nvPr userDrawn="1"/>
          </p:nvPicPr>
          <p:blipFill>
            <a:blip r:embed="rId6"/>
            <a:stretch>
              <a:fillRect/>
            </a:stretch>
          </p:blipFill>
          <p:spPr>
            <a:xfrm>
              <a:off x="6430274" y="5646396"/>
              <a:ext cx="370703" cy="370703"/>
            </a:xfrm>
            <a:prstGeom prst="rect">
              <a:avLst/>
            </a:prstGeom>
          </p:spPr>
        </p:pic>
      </p:grpSp>
    </p:spTree>
    <p:extLst>
      <p:ext uri="{BB962C8B-B14F-4D97-AF65-F5344CB8AC3E}">
        <p14:creationId xmlns:p14="http://schemas.microsoft.com/office/powerpoint/2010/main" val="737859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10864-8B5F-C930-C8ED-0AB1041C17E9}"/>
              </a:ext>
            </a:extLst>
          </p:cNvPr>
          <p:cNvSpPr>
            <a:spLocks noGrp="1"/>
          </p:cNvSpPr>
          <p:nvPr>
            <p:ph type="title" hasCustomPrompt="1"/>
          </p:nvPr>
        </p:nvSpPr>
        <p:spPr>
          <a:xfrm>
            <a:off x="1995530" y="2137719"/>
            <a:ext cx="8200939" cy="2111332"/>
          </a:xfrm>
        </p:spPr>
        <p:txBody>
          <a:bodyPr anchor="ctr">
            <a:normAutofit/>
          </a:bodyPr>
          <a:lstStyle>
            <a:lvl1pPr>
              <a:defRPr sz="5400" b="1">
                <a:solidFill>
                  <a:srgbClr val="EA1F45"/>
                </a:solidFill>
                <a:latin typeface="Calibri" panose="020F0502020204030204" pitchFamily="34" charset="0"/>
                <a:cs typeface="Calibri" panose="020F0502020204030204" pitchFamily="34" charset="0"/>
              </a:defRPr>
            </a:lvl1pPr>
          </a:lstStyle>
          <a:p>
            <a:r>
              <a:rPr lang="en-US" dirty="0"/>
              <a:t>Section Header Goes Here</a:t>
            </a:r>
          </a:p>
        </p:txBody>
      </p:sp>
      <p:sp>
        <p:nvSpPr>
          <p:cNvPr id="6" name="Slide Number Placeholder 11">
            <a:extLst>
              <a:ext uri="{FF2B5EF4-FFF2-40B4-BE49-F238E27FC236}">
                <a16:creationId xmlns:a16="http://schemas.microsoft.com/office/drawing/2014/main" id="{1428EA12-63C6-4622-C5A1-527AF3BAE74C}"/>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628501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Without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579512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5_Rules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838200" y="-1312"/>
            <a:ext cx="3200400" cy="27432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RULES CHANGES</a:t>
            </a:r>
          </a:p>
        </p:txBody>
      </p:sp>
    </p:spTree>
    <p:extLst>
      <p:ext uri="{BB962C8B-B14F-4D97-AF65-F5344CB8AC3E}">
        <p14:creationId xmlns:p14="http://schemas.microsoft.com/office/powerpoint/2010/main" val="4026766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mmittee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3" name="Picture Placeholder 7">
            <a:extLst>
              <a:ext uri="{FF2B5EF4-FFF2-40B4-BE49-F238E27FC236}">
                <a16:creationId xmlns:a16="http://schemas.microsoft.com/office/drawing/2014/main" id="{B47B10A9-D772-C30A-05D0-8A9CA7CB708D}"/>
              </a:ext>
            </a:extLst>
          </p:cNvPr>
          <p:cNvSpPr>
            <a:spLocks noGrp="1"/>
          </p:cNvSpPr>
          <p:nvPr>
            <p:ph type="pic" sz="quarter" idx="14"/>
          </p:nvPr>
        </p:nvSpPr>
        <p:spPr>
          <a:xfrm>
            <a:off x="838200" y="2061098"/>
            <a:ext cx="1051560" cy="1234440"/>
          </a:xfrm>
        </p:spPr>
        <p:txBody>
          <a:bodyPr/>
          <a:lstStyle>
            <a:lvl1pPr>
              <a:defRPr sz="1000"/>
            </a:lvl1pPr>
          </a:lstStyle>
          <a:p>
            <a:r>
              <a:rPr lang="en-US" dirty="0"/>
              <a:t>Click icon to add picture</a:t>
            </a:r>
          </a:p>
        </p:txBody>
      </p:sp>
      <p:sp>
        <p:nvSpPr>
          <p:cNvPr id="4" name="Picture Placeholder 7">
            <a:extLst>
              <a:ext uri="{FF2B5EF4-FFF2-40B4-BE49-F238E27FC236}">
                <a16:creationId xmlns:a16="http://schemas.microsoft.com/office/drawing/2014/main" id="{51712DA8-26D3-7485-9995-485CA0759064}"/>
              </a:ext>
            </a:extLst>
          </p:cNvPr>
          <p:cNvSpPr>
            <a:spLocks noGrp="1"/>
          </p:cNvSpPr>
          <p:nvPr>
            <p:ph type="pic" sz="quarter" idx="15"/>
          </p:nvPr>
        </p:nvSpPr>
        <p:spPr>
          <a:xfrm>
            <a:off x="2005484" y="2059879"/>
            <a:ext cx="1051560" cy="1234440"/>
          </a:xfrm>
        </p:spPr>
        <p:txBody>
          <a:bodyPr/>
          <a:lstStyle>
            <a:lvl1pPr>
              <a:defRPr sz="1000"/>
            </a:lvl1pPr>
          </a:lstStyle>
          <a:p>
            <a:r>
              <a:rPr lang="en-US"/>
              <a:t>Click icon to add picture</a:t>
            </a:r>
            <a:endParaRPr lang="en-US" dirty="0"/>
          </a:p>
        </p:txBody>
      </p:sp>
      <p:sp>
        <p:nvSpPr>
          <p:cNvPr id="5" name="Picture Placeholder 7">
            <a:extLst>
              <a:ext uri="{FF2B5EF4-FFF2-40B4-BE49-F238E27FC236}">
                <a16:creationId xmlns:a16="http://schemas.microsoft.com/office/drawing/2014/main" id="{4BD6A56D-DCEC-ADEB-5A02-7DAABB7EA51E}"/>
              </a:ext>
            </a:extLst>
          </p:cNvPr>
          <p:cNvSpPr>
            <a:spLocks noGrp="1"/>
          </p:cNvSpPr>
          <p:nvPr>
            <p:ph type="pic" sz="quarter" idx="16"/>
          </p:nvPr>
        </p:nvSpPr>
        <p:spPr>
          <a:xfrm>
            <a:off x="3172610" y="2059879"/>
            <a:ext cx="1051560" cy="1234440"/>
          </a:xfrm>
        </p:spPr>
        <p:txBody>
          <a:bodyPr/>
          <a:lstStyle>
            <a:lvl1pPr>
              <a:defRPr sz="1000"/>
            </a:lvl1pPr>
          </a:lstStyle>
          <a:p>
            <a:r>
              <a:rPr lang="en-US"/>
              <a:t>Click icon to add picture</a:t>
            </a:r>
            <a:endParaRPr lang="en-US" dirty="0"/>
          </a:p>
        </p:txBody>
      </p:sp>
      <p:sp>
        <p:nvSpPr>
          <p:cNvPr id="6" name="Picture Placeholder 7">
            <a:extLst>
              <a:ext uri="{FF2B5EF4-FFF2-40B4-BE49-F238E27FC236}">
                <a16:creationId xmlns:a16="http://schemas.microsoft.com/office/drawing/2014/main" id="{643334F8-9E6D-A3CA-7D78-F764EF7A7CD2}"/>
              </a:ext>
            </a:extLst>
          </p:cNvPr>
          <p:cNvSpPr>
            <a:spLocks noGrp="1"/>
          </p:cNvSpPr>
          <p:nvPr>
            <p:ph type="pic" sz="quarter" idx="17"/>
          </p:nvPr>
        </p:nvSpPr>
        <p:spPr>
          <a:xfrm>
            <a:off x="4339736" y="2059879"/>
            <a:ext cx="1051560" cy="1234440"/>
          </a:xfrm>
        </p:spPr>
        <p:txBody>
          <a:bodyPr/>
          <a:lstStyle>
            <a:lvl1pPr>
              <a:defRPr sz="1000"/>
            </a:lvl1pPr>
          </a:lstStyle>
          <a:p>
            <a:r>
              <a:rPr lang="en-US"/>
              <a:t>Click icon to add picture</a:t>
            </a:r>
            <a:endParaRPr lang="en-US" dirty="0"/>
          </a:p>
        </p:txBody>
      </p:sp>
      <p:sp>
        <p:nvSpPr>
          <p:cNvPr id="9" name="Picture Placeholder 7">
            <a:extLst>
              <a:ext uri="{FF2B5EF4-FFF2-40B4-BE49-F238E27FC236}">
                <a16:creationId xmlns:a16="http://schemas.microsoft.com/office/drawing/2014/main" id="{49FB97AD-48FA-F7FA-A620-EA1FF15A59BC}"/>
              </a:ext>
            </a:extLst>
          </p:cNvPr>
          <p:cNvSpPr>
            <a:spLocks noGrp="1"/>
          </p:cNvSpPr>
          <p:nvPr>
            <p:ph type="pic" sz="quarter" idx="18"/>
          </p:nvPr>
        </p:nvSpPr>
        <p:spPr>
          <a:xfrm>
            <a:off x="5500782" y="2059879"/>
            <a:ext cx="1051560" cy="1234440"/>
          </a:xfrm>
        </p:spPr>
        <p:txBody>
          <a:bodyPr/>
          <a:lstStyle>
            <a:lvl1pPr>
              <a:defRPr sz="1000"/>
            </a:lvl1pPr>
          </a:lstStyle>
          <a:p>
            <a:r>
              <a:rPr lang="en-US"/>
              <a:t>Click icon to add picture</a:t>
            </a:r>
            <a:endParaRPr lang="en-US" dirty="0"/>
          </a:p>
        </p:txBody>
      </p:sp>
      <p:sp>
        <p:nvSpPr>
          <p:cNvPr id="10" name="Picture Placeholder 7">
            <a:extLst>
              <a:ext uri="{FF2B5EF4-FFF2-40B4-BE49-F238E27FC236}">
                <a16:creationId xmlns:a16="http://schemas.microsoft.com/office/drawing/2014/main" id="{12B1F581-B38C-6A7D-0D25-F8A7C8982CC1}"/>
              </a:ext>
            </a:extLst>
          </p:cNvPr>
          <p:cNvSpPr>
            <a:spLocks noGrp="1"/>
          </p:cNvSpPr>
          <p:nvPr>
            <p:ph type="pic" sz="quarter" idx="19"/>
          </p:nvPr>
        </p:nvSpPr>
        <p:spPr>
          <a:xfrm>
            <a:off x="6661828" y="2055857"/>
            <a:ext cx="1051560" cy="1234440"/>
          </a:xfrm>
        </p:spPr>
        <p:txBody>
          <a:bodyPr/>
          <a:lstStyle>
            <a:lvl1pPr>
              <a:defRPr sz="1000"/>
            </a:lvl1pPr>
          </a:lstStyle>
          <a:p>
            <a:r>
              <a:rPr lang="en-US"/>
              <a:t>Click icon to add picture</a:t>
            </a:r>
            <a:endParaRPr lang="en-US" dirty="0"/>
          </a:p>
        </p:txBody>
      </p:sp>
      <p:sp>
        <p:nvSpPr>
          <p:cNvPr id="11" name="Picture Placeholder 7">
            <a:extLst>
              <a:ext uri="{FF2B5EF4-FFF2-40B4-BE49-F238E27FC236}">
                <a16:creationId xmlns:a16="http://schemas.microsoft.com/office/drawing/2014/main" id="{FF78B9CE-EE19-C163-A774-B4D17988B354}"/>
              </a:ext>
            </a:extLst>
          </p:cNvPr>
          <p:cNvSpPr>
            <a:spLocks noGrp="1"/>
          </p:cNvSpPr>
          <p:nvPr>
            <p:ph type="pic" sz="quarter" idx="20"/>
          </p:nvPr>
        </p:nvSpPr>
        <p:spPr>
          <a:xfrm>
            <a:off x="7828956" y="2059879"/>
            <a:ext cx="1051560" cy="1234440"/>
          </a:xfrm>
        </p:spPr>
        <p:txBody>
          <a:bodyPr/>
          <a:lstStyle>
            <a:lvl1pPr>
              <a:defRPr sz="1000"/>
            </a:lvl1pPr>
          </a:lstStyle>
          <a:p>
            <a:r>
              <a:rPr lang="en-US"/>
              <a:t>Click icon to add picture</a:t>
            </a:r>
            <a:endParaRPr lang="en-US" dirty="0"/>
          </a:p>
        </p:txBody>
      </p:sp>
      <p:sp>
        <p:nvSpPr>
          <p:cNvPr id="12" name="Picture Placeholder 7">
            <a:extLst>
              <a:ext uri="{FF2B5EF4-FFF2-40B4-BE49-F238E27FC236}">
                <a16:creationId xmlns:a16="http://schemas.microsoft.com/office/drawing/2014/main" id="{53C818A4-C163-A1B0-B993-EE17255188D0}"/>
              </a:ext>
            </a:extLst>
          </p:cNvPr>
          <p:cNvSpPr>
            <a:spLocks noGrp="1"/>
          </p:cNvSpPr>
          <p:nvPr>
            <p:ph type="pic" sz="quarter" idx="21"/>
          </p:nvPr>
        </p:nvSpPr>
        <p:spPr>
          <a:xfrm>
            <a:off x="9010708" y="2055857"/>
            <a:ext cx="1051560" cy="1234440"/>
          </a:xfrm>
        </p:spPr>
        <p:txBody>
          <a:bodyPr/>
          <a:lstStyle>
            <a:lvl1pPr>
              <a:defRPr sz="1000"/>
            </a:lvl1pPr>
          </a:lstStyle>
          <a:p>
            <a:r>
              <a:rPr lang="en-US" dirty="0"/>
              <a:t>Click icon to add picture</a:t>
            </a:r>
          </a:p>
        </p:txBody>
      </p:sp>
      <p:sp>
        <p:nvSpPr>
          <p:cNvPr id="13" name="Text Placeholder 42">
            <a:extLst>
              <a:ext uri="{FF2B5EF4-FFF2-40B4-BE49-F238E27FC236}">
                <a16:creationId xmlns:a16="http://schemas.microsoft.com/office/drawing/2014/main" id="{7062B854-B92D-089D-B57F-637BC625CCDB}"/>
              </a:ext>
            </a:extLst>
          </p:cNvPr>
          <p:cNvSpPr>
            <a:spLocks noGrp="1"/>
          </p:cNvSpPr>
          <p:nvPr>
            <p:ph type="body" sz="quarter" idx="22" hasCustomPrompt="1"/>
          </p:nvPr>
        </p:nvSpPr>
        <p:spPr>
          <a:xfrm>
            <a:off x="838835" y="3333094"/>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4" name="Text Placeholder 42">
            <a:extLst>
              <a:ext uri="{FF2B5EF4-FFF2-40B4-BE49-F238E27FC236}">
                <a16:creationId xmlns:a16="http://schemas.microsoft.com/office/drawing/2014/main" id="{ED4A3FD9-1A06-959F-DB1D-FAC4254A1356}"/>
              </a:ext>
            </a:extLst>
          </p:cNvPr>
          <p:cNvSpPr>
            <a:spLocks noGrp="1"/>
          </p:cNvSpPr>
          <p:nvPr>
            <p:ph type="body" sz="quarter" idx="23" hasCustomPrompt="1"/>
          </p:nvPr>
        </p:nvSpPr>
        <p:spPr>
          <a:xfrm>
            <a:off x="2005484" y="3330614"/>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5" name="Text Placeholder 42">
            <a:extLst>
              <a:ext uri="{FF2B5EF4-FFF2-40B4-BE49-F238E27FC236}">
                <a16:creationId xmlns:a16="http://schemas.microsoft.com/office/drawing/2014/main" id="{717DE9F3-D6DA-E27A-0E63-8A0F9EACC493}"/>
              </a:ext>
            </a:extLst>
          </p:cNvPr>
          <p:cNvSpPr>
            <a:spLocks noGrp="1"/>
          </p:cNvSpPr>
          <p:nvPr>
            <p:ph type="body" sz="quarter" idx="24" hasCustomPrompt="1"/>
          </p:nvPr>
        </p:nvSpPr>
        <p:spPr>
          <a:xfrm>
            <a:off x="3176725" y="3330614"/>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6" name="Text Placeholder 42">
            <a:extLst>
              <a:ext uri="{FF2B5EF4-FFF2-40B4-BE49-F238E27FC236}">
                <a16:creationId xmlns:a16="http://schemas.microsoft.com/office/drawing/2014/main" id="{218C3D29-D87D-8495-2761-FA6479154664}"/>
              </a:ext>
            </a:extLst>
          </p:cNvPr>
          <p:cNvSpPr>
            <a:spLocks noGrp="1"/>
          </p:cNvSpPr>
          <p:nvPr>
            <p:ph type="body" sz="quarter" idx="25" hasCustomPrompt="1"/>
          </p:nvPr>
        </p:nvSpPr>
        <p:spPr>
          <a:xfrm>
            <a:off x="4340371" y="3330614"/>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7" name="Text Placeholder 42">
            <a:extLst>
              <a:ext uri="{FF2B5EF4-FFF2-40B4-BE49-F238E27FC236}">
                <a16:creationId xmlns:a16="http://schemas.microsoft.com/office/drawing/2014/main" id="{AA73FFB8-4A87-526F-D013-D67B6BB69ED8}"/>
              </a:ext>
            </a:extLst>
          </p:cNvPr>
          <p:cNvSpPr>
            <a:spLocks noGrp="1"/>
          </p:cNvSpPr>
          <p:nvPr>
            <p:ph type="body" sz="quarter" idx="26" hasCustomPrompt="1"/>
          </p:nvPr>
        </p:nvSpPr>
        <p:spPr>
          <a:xfrm>
            <a:off x="5500782" y="3330613"/>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8" name="Text Placeholder 42">
            <a:extLst>
              <a:ext uri="{FF2B5EF4-FFF2-40B4-BE49-F238E27FC236}">
                <a16:creationId xmlns:a16="http://schemas.microsoft.com/office/drawing/2014/main" id="{9C6C96AD-35CD-B538-384C-75E662D39B89}"/>
              </a:ext>
            </a:extLst>
          </p:cNvPr>
          <p:cNvSpPr>
            <a:spLocks noGrp="1"/>
          </p:cNvSpPr>
          <p:nvPr>
            <p:ph type="body" sz="quarter" idx="27" hasCustomPrompt="1"/>
          </p:nvPr>
        </p:nvSpPr>
        <p:spPr>
          <a:xfrm>
            <a:off x="6662463" y="3330613"/>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9" name="Text Placeholder 42">
            <a:extLst>
              <a:ext uri="{FF2B5EF4-FFF2-40B4-BE49-F238E27FC236}">
                <a16:creationId xmlns:a16="http://schemas.microsoft.com/office/drawing/2014/main" id="{67C7134B-69EF-A014-362E-7A0D5AFA5F65}"/>
              </a:ext>
            </a:extLst>
          </p:cNvPr>
          <p:cNvSpPr>
            <a:spLocks noGrp="1"/>
          </p:cNvSpPr>
          <p:nvPr>
            <p:ph type="body" sz="quarter" idx="28" hasCustomPrompt="1"/>
          </p:nvPr>
        </p:nvSpPr>
        <p:spPr>
          <a:xfrm>
            <a:off x="7832141" y="3330613"/>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0" name="Text Placeholder 42">
            <a:extLst>
              <a:ext uri="{FF2B5EF4-FFF2-40B4-BE49-F238E27FC236}">
                <a16:creationId xmlns:a16="http://schemas.microsoft.com/office/drawing/2014/main" id="{BDD49F52-B2D4-86A9-1203-2DF4E8734D8C}"/>
              </a:ext>
            </a:extLst>
          </p:cNvPr>
          <p:cNvSpPr>
            <a:spLocks noGrp="1"/>
          </p:cNvSpPr>
          <p:nvPr>
            <p:ph type="body" sz="quarter" idx="29" hasCustomPrompt="1"/>
          </p:nvPr>
        </p:nvSpPr>
        <p:spPr>
          <a:xfrm>
            <a:off x="9015844" y="3330613"/>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1" name="Picture Placeholder 7">
            <a:extLst>
              <a:ext uri="{FF2B5EF4-FFF2-40B4-BE49-F238E27FC236}">
                <a16:creationId xmlns:a16="http://schemas.microsoft.com/office/drawing/2014/main" id="{FADF90FD-4BC6-0382-8EF8-DECD5B230EBF}"/>
              </a:ext>
            </a:extLst>
          </p:cNvPr>
          <p:cNvSpPr>
            <a:spLocks noGrp="1"/>
          </p:cNvSpPr>
          <p:nvPr>
            <p:ph type="pic" sz="quarter" idx="30"/>
          </p:nvPr>
        </p:nvSpPr>
        <p:spPr>
          <a:xfrm>
            <a:off x="838200" y="4021752"/>
            <a:ext cx="1051560" cy="1234440"/>
          </a:xfrm>
        </p:spPr>
        <p:txBody>
          <a:bodyPr/>
          <a:lstStyle>
            <a:lvl1pPr>
              <a:defRPr sz="1000"/>
            </a:lvl1pPr>
          </a:lstStyle>
          <a:p>
            <a:r>
              <a:rPr lang="en-US"/>
              <a:t>Click icon to add picture</a:t>
            </a:r>
            <a:endParaRPr lang="en-US" dirty="0"/>
          </a:p>
        </p:txBody>
      </p:sp>
      <p:sp>
        <p:nvSpPr>
          <p:cNvPr id="22" name="Picture Placeholder 7">
            <a:extLst>
              <a:ext uri="{FF2B5EF4-FFF2-40B4-BE49-F238E27FC236}">
                <a16:creationId xmlns:a16="http://schemas.microsoft.com/office/drawing/2014/main" id="{001BA57C-CAC4-FE19-7606-A197C6944433}"/>
              </a:ext>
            </a:extLst>
          </p:cNvPr>
          <p:cNvSpPr>
            <a:spLocks noGrp="1"/>
          </p:cNvSpPr>
          <p:nvPr>
            <p:ph type="pic" sz="quarter" idx="31"/>
          </p:nvPr>
        </p:nvSpPr>
        <p:spPr>
          <a:xfrm>
            <a:off x="2005484" y="4020533"/>
            <a:ext cx="1051560" cy="1234440"/>
          </a:xfrm>
        </p:spPr>
        <p:txBody>
          <a:bodyPr/>
          <a:lstStyle>
            <a:lvl1pPr>
              <a:defRPr sz="1000"/>
            </a:lvl1pPr>
          </a:lstStyle>
          <a:p>
            <a:r>
              <a:rPr lang="en-US"/>
              <a:t>Click icon to add picture</a:t>
            </a:r>
            <a:endParaRPr lang="en-US" dirty="0"/>
          </a:p>
        </p:txBody>
      </p:sp>
      <p:sp>
        <p:nvSpPr>
          <p:cNvPr id="23" name="Picture Placeholder 7">
            <a:extLst>
              <a:ext uri="{FF2B5EF4-FFF2-40B4-BE49-F238E27FC236}">
                <a16:creationId xmlns:a16="http://schemas.microsoft.com/office/drawing/2014/main" id="{2C1A3DEE-0E4A-DA24-6C27-D8347A0AD23D}"/>
              </a:ext>
            </a:extLst>
          </p:cNvPr>
          <p:cNvSpPr>
            <a:spLocks noGrp="1"/>
          </p:cNvSpPr>
          <p:nvPr>
            <p:ph type="pic" sz="quarter" idx="32"/>
          </p:nvPr>
        </p:nvSpPr>
        <p:spPr>
          <a:xfrm>
            <a:off x="3172610" y="4020533"/>
            <a:ext cx="1051560" cy="1234440"/>
          </a:xfrm>
        </p:spPr>
        <p:txBody>
          <a:bodyPr/>
          <a:lstStyle>
            <a:lvl1pPr>
              <a:defRPr sz="1000"/>
            </a:lvl1pPr>
          </a:lstStyle>
          <a:p>
            <a:r>
              <a:rPr lang="en-US"/>
              <a:t>Click icon to add picture</a:t>
            </a:r>
            <a:endParaRPr lang="en-US" dirty="0"/>
          </a:p>
        </p:txBody>
      </p:sp>
      <p:sp>
        <p:nvSpPr>
          <p:cNvPr id="24" name="Picture Placeholder 7">
            <a:extLst>
              <a:ext uri="{FF2B5EF4-FFF2-40B4-BE49-F238E27FC236}">
                <a16:creationId xmlns:a16="http://schemas.microsoft.com/office/drawing/2014/main" id="{849B514F-7A81-03BA-402C-2C1181920464}"/>
              </a:ext>
            </a:extLst>
          </p:cNvPr>
          <p:cNvSpPr>
            <a:spLocks noGrp="1"/>
          </p:cNvSpPr>
          <p:nvPr>
            <p:ph type="pic" sz="quarter" idx="33"/>
          </p:nvPr>
        </p:nvSpPr>
        <p:spPr>
          <a:xfrm>
            <a:off x="4339736" y="4020533"/>
            <a:ext cx="1051560" cy="1234440"/>
          </a:xfrm>
        </p:spPr>
        <p:txBody>
          <a:bodyPr/>
          <a:lstStyle>
            <a:lvl1pPr>
              <a:defRPr sz="1000"/>
            </a:lvl1pPr>
          </a:lstStyle>
          <a:p>
            <a:r>
              <a:rPr lang="en-US"/>
              <a:t>Click icon to add picture</a:t>
            </a:r>
            <a:endParaRPr lang="en-US" dirty="0"/>
          </a:p>
        </p:txBody>
      </p:sp>
      <p:sp>
        <p:nvSpPr>
          <p:cNvPr id="25" name="Picture Placeholder 7">
            <a:extLst>
              <a:ext uri="{FF2B5EF4-FFF2-40B4-BE49-F238E27FC236}">
                <a16:creationId xmlns:a16="http://schemas.microsoft.com/office/drawing/2014/main" id="{6E42F88B-AD9A-A6BC-C785-714E08466FAE}"/>
              </a:ext>
            </a:extLst>
          </p:cNvPr>
          <p:cNvSpPr>
            <a:spLocks noGrp="1"/>
          </p:cNvSpPr>
          <p:nvPr>
            <p:ph type="pic" sz="quarter" idx="34"/>
          </p:nvPr>
        </p:nvSpPr>
        <p:spPr>
          <a:xfrm>
            <a:off x="5500782" y="4020533"/>
            <a:ext cx="1051560" cy="1234440"/>
          </a:xfrm>
        </p:spPr>
        <p:txBody>
          <a:bodyPr/>
          <a:lstStyle>
            <a:lvl1pPr>
              <a:defRPr sz="1000"/>
            </a:lvl1pPr>
          </a:lstStyle>
          <a:p>
            <a:r>
              <a:rPr lang="en-US"/>
              <a:t>Click icon to add picture</a:t>
            </a:r>
            <a:endParaRPr lang="en-US" dirty="0"/>
          </a:p>
        </p:txBody>
      </p:sp>
      <p:sp>
        <p:nvSpPr>
          <p:cNvPr id="26" name="Picture Placeholder 7">
            <a:extLst>
              <a:ext uri="{FF2B5EF4-FFF2-40B4-BE49-F238E27FC236}">
                <a16:creationId xmlns:a16="http://schemas.microsoft.com/office/drawing/2014/main" id="{DE6A077B-CD4E-A193-791B-F1E09F30FD99}"/>
              </a:ext>
            </a:extLst>
          </p:cNvPr>
          <p:cNvSpPr>
            <a:spLocks noGrp="1"/>
          </p:cNvSpPr>
          <p:nvPr>
            <p:ph type="pic" sz="quarter" idx="35"/>
          </p:nvPr>
        </p:nvSpPr>
        <p:spPr>
          <a:xfrm>
            <a:off x="6661828" y="4016511"/>
            <a:ext cx="1051560" cy="1234440"/>
          </a:xfrm>
        </p:spPr>
        <p:txBody>
          <a:bodyPr/>
          <a:lstStyle>
            <a:lvl1pPr>
              <a:defRPr sz="1000"/>
            </a:lvl1pPr>
          </a:lstStyle>
          <a:p>
            <a:r>
              <a:rPr lang="en-US"/>
              <a:t>Click icon to add picture</a:t>
            </a:r>
            <a:endParaRPr lang="en-US" dirty="0"/>
          </a:p>
        </p:txBody>
      </p:sp>
      <p:sp>
        <p:nvSpPr>
          <p:cNvPr id="27" name="Picture Placeholder 7">
            <a:extLst>
              <a:ext uri="{FF2B5EF4-FFF2-40B4-BE49-F238E27FC236}">
                <a16:creationId xmlns:a16="http://schemas.microsoft.com/office/drawing/2014/main" id="{1D8AA830-CE89-C0F8-652E-4AF0EC5EB77F}"/>
              </a:ext>
            </a:extLst>
          </p:cNvPr>
          <p:cNvSpPr>
            <a:spLocks noGrp="1"/>
          </p:cNvSpPr>
          <p:nvPr>
            <p:ph type="pic" sz="quarter" idx="36"/>
          </p:nvPr>
        </p:nvSpPr>
        <p:spPr>
          <a:xfrm>
            <a:off x="7828956" y="4020533"/>
            <a:ext cx="1051560" cy="1234440"/>
          </a:xfrm>
        </p:spPr>
        <p:txBody>
          <a:bodyPr/>
          <a:lstStyle>
            <a:lvl1pPr>
              <a:defRPr sz="1000"/>
            </a:lvl1pPr>
          </a:lstStyle>
          <a:p>
            <a:r>
              <a:rPr lang="en-US"/>
              <a:t>Click icon to add picture</a:t>
            </a:r>
            <a:endParaRPr lang="en-US" dirty="0"/>
          </a:p>
        </p:txBody>
      </p:sp>
      <p:sp>
        <p:nvSpPr>
          <p:cNvPr id="28" name="Picture Placeholder 7">
            <a:extLst>
              <a:ext uri="{FF2B5EF4-FFF2-40B4-BE49-F238E27FC236}">
                <a16:creationId xmlns:a16="http://schemas.microsoft.com/office/drawing/2014/main" id="{2845462D-8D77-A897-D7A7-19799B1FCE72}"/>
              </a:ext>
            </a:extLst>
          </p:cNvPr>
          <p:cNvSpPr>
            <a:spLocks noGrp="1"/>
          </p:cNvSpPr>
          <p:nvPr>
            <p:ph type="pic" sz="quarter" idx="37"/>
          </p:nvPr>
        </p:nvSpPr>
        <p:spPr>
          <a:xfrm>
            <a:off x="9010708" y="4016511"/>
            <a:ext cx="1051560" cy="1234440"/>
          </a:xfrm>
        </p:spPr>
        <p:txBody>
          <a:bodyPr/>
          <a:lstStyle>
            <a:lvl1pPr>
              <a:defRPr sz="1000"/>
            </a:lvl1pPr>
          </a:lstStyle>
          <a:p>
            <a:r>
              <a:rPr lang="en-US"/>
              <a:t>Click icon to add picture</a:t>
            </a:r>
            <a:endParaRPr lang="en-US" dirty="0"/>
          </a:p>
        </p:txBody>
      </p:sp>
      <p:sp>
        <p:nvSpPr>
          <p:cNvPr id="29" name="Text Placeholder 42">
            <a:extLst>
              <a:ext uri="{FF2B5EF4-FFF2-40B4-BE49-F238E27FC236}">
                <a16:creationId xmlns:a16="http://schemas.microsoft.com/office/drawing/2014/main" id="{5E7C90FE-E98F-CDBB-8A94-646BB323DA71}"/>
              </a:ext>
            </a:extLst>
          </p:cNvPr>
          <p:cNvSpPr>
            <a:spLocks noGrp="1"/>
          </p:cNvSpPr>
          <p:nvPr>
            <p:ph type="body" sz="quarter" idx="38" hasCustomPrompt="1"/>
          </p:nvPr>
        </p:nvSpPr>
        <p:spPr>
          <a:xfrm>
            <a:off x="838835" y="5293748"/>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0" name="Text Placeholder 42">
            <a:extLst>
              <a:ext uri="{FF2B5EF4-FFF2-40B4-BE49-F238E27FC236}">
                <a16:creationId xmlns:a16="http://schemas.microsoft.com/office/drawing/2014/main" id="{F65D4A0E-3E42-4673-F741-5D1053C7202F}"/>
              </a:ext>
            </a:extLst>
          </p:cNvPr>
          <p:cNvSpPr>
            <a:spLocks noGrp="1"/>
          </p:cNvSpPr>
          <p:nvPr>
            <p:ph type="body" sz="quarter" idx="39" hasCustomPrompt="1"/>
          </p:nvPr>
        </p:nvSpPr>
        <p:spPr>
          <a:xfrm>
            <a:off x="2005484" y="5291268"/>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1" name="Text Placeholder 42">
            <a:extLst>
              <a:ext uri="{FF2B5EF4-FFF2-40B4-BE49-F238E27FC236}">
                <a16:creationId xmlns:a16="http://schemas.microsoft.com/office/drawing/2014/main" id="{67D76B90-BDDB-A830-1E38-2744279B6F73}"/>
              </a:ext>
            </a:extLst>
          </p:cNvPr>
          <p:cNvSpPr>
            <a:spLocks noGrp="1"/>
          </p:cNvSpPr>
          <p:nvPr>
            <p:ph type="body" sz="quarter" idx="40" hasCustomPrompt="1"/>
          </p:nvPr>
        </p:nvSpPr>
        <p:spPr>
          <a:xfrm>
            <a:off x="3176725" y="5291268"/>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2" name="Text Placeholder 42">
            <a:extLst>
              <a:ext uri="{FF2B5EF4-FFF2-40B4-BE49-F238E27FC236}">
                <a16:creationId xmlns:a16="http://schemas.microsoft.com/office/drawing/2014/main" id="{FFAD4169-F9B4-82EE-29F2-9636561EB7C7}"/>
              </a:ext>
            </a:extLst>
          </p:cNvPr>
          <p:cNvSpPr>
            <a:spLocks noGrp="1"/>
          </p:cNvSpPr>
          <p:nvPr>
            <p:ph type="body" sz="quarter" idx="41" hasCustomPrompt="1"/>
          </p:nvPr>
        </p:nvSpPr>
        <p:spPr>
          <a:xfrm>
            <a:off x="4340371" y="5291268"/>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3" name="Text Placeholder 42">
            <a:extLst>
              <a:ext uri="{FF2B5EF4-FFF2-40B4-BE49-F238E27FC236}">
                <a16:creationId xmlns:a16="http://schemas.microsoft.com/office/drawing/2014/main" id="{EE40C75E-A32C-8DB4-663F-9DFB5BADD997}"/>
              </a:ext>
            </a:extLst>
          </p:cNvPr>
          <p:cNvSpPr>
            <a:spLocks noGrp="1"/>
          </p:cNvSpPr>
          <p:nvPr>
            <p:ph type="body" sz="quarter" idx="42" hasCustomPrompt="1"/>
          </p:nvPr>
        </p:nvSpPr>
        <p:spPr>
          <a:xfrm>
            <a:off x="5500782" y="5291267"/>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4" name="Text Placeholder 42">
            <a:extLst>
              <a:ext uri="{FF2B5EF4-FFF2-40B4-BE49-F238E27FC236}">
                <a16:creationId xmlns:a16="http://schemas.microsoft.com/office/drawing/2014/main" id="{35FC8BA3-B94F-9AFD-AB4D-A23E83A7E14E}"/>
              </a:ext>
            </a:extLst>
          </p:cNvPr>
          <p:cNvSpPr>
            <a:spLocks noGrp="1"/>
          </p:cNvSpPr>
          <p:nvPr>
            <p:ph type="body" sz="quarter" idx="43" hasCustomPrompt="1"/>
          </p:nvPr>
        </p:nvSpPr>
        <p:spPr>
          <a:xfrm>
            <a:off x="6662463" y="5291267"/>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5" name="Text Placeholder 42">
            <a:extLst>
              <a:ext uri="{FF2B5EF4-FFF2-40B4-BE49-F238E27FC236}">
                <a16:creationId xmlns:a16="http://schemas.microsoft.com/office/drawing/2014/main" id="{D19CC67B-E6C7-0834-B5CC-7428DCF5BC29}"/>
              </a:ext>
            </a:extLst>
          </p:cNvPr>
          <p:cNvSpPr>
            <a:spLocks noGrp="1"/>
          </p:cNvSpPr>
          <p:nvPr>
            <p:ph type="body" sz="quarter" idx="44" hasCustomPrompt="1"/>
          </p:nvPr>
        </p:nvSpPr>
        <p:spPr>
          <a:xfrm>
            <a:off x="7832141" y="5291267"/>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6" name="Text Placeholder 42">
            <a:extLst>
              <a:ext uri="{FF2B5EF4-FFF2-40B4-BE49-F238E27FC236}">
                <a16:creationId xmlns:a16="http://schemas.microsoft.com/office/drawing/2014/main" id="{10598813-FED4-35DB-124E-A4305645B3A9}"/>
              </a:ext>
            </a:extLst>
          </p:cNvPr>
          <p:cNvSpPr>
            <a:spLocks noGrp="1"/>
          </p:cNvSpPr>
          <p:nvPr>
            <p:ph type="body" sz="quarter" idx="45" hasCustomPrompt="1"/>
          </p:nvPr>
        </p:nvSpPr>
        <p:spPr>
          <a:xfrm>
            <a:off x="9015844" y="5291267"/>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Tree>
    <p:extLst>
      <p:ext uri="{BB962C8B-B14F-4D97-AF65-F5344CB8AC3E}">
        <p14:creationId xmlns:p14="http://schemas.microsoft.com/office/powerpoint/2010/main" val="2663213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3341114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10864-8B5F-C930-C8ED-0AB1041C17E9}"/>
              </a:ext>
            </a:extLst>
          </p:cNvPr>
          <p:cNvSpPr>
            <a:spLocks noGrp="1"/>
          </p:cNvSpPr>
          <p:nvPr>
            <p:ph type="title" hasCustomPrompt="1"/>
          </p:nvPr>
        </p:nvSpPr>
        <p:spPr>
          <a:xfrm>
            <a:off x="1995530" y="2137719"/>
            <a:ext cx="8200939" cy="2111332"/>
          </a:xfrm>
        </p:spPr>
        <p:txBody>
          <a:bodyPr anchor="ctr">
            <a:normAutofit/>
          </a:bodyPr>
          <a:lstStyle>
            <a:lvl1pPr>
              <a:defRPr sz="5400" b="1">
                <a:solidFill>
                  <a:srgbClr val="EA1F45"/>
                </a:solidFill>
                <a:latin typeface="Calibri" panose="020F0502020204030204" pitchFamily="34" charset="0"/>
                <a:cs typeface="Calibri" panose="020F0502020204030204" pitchFamily="34" charset="0"/>
              </a:defRPr>
            </a:lvl1pPr>
          </a:lstStyle>
          <a:p>
            <a:r>
              <a:rPr lang="en-US" dirty="0"/>
              <a:t>Section Header Goes Here</a:t>
            </a:r>
          </a:p>
        </p:txBody>
      </p:sp>
      <p:pic>
        <p:nvPicPr>
          <p:cNvPr id="4" name="Picture 3">
            <a:extLst>
              <a:ext uri="{FF2B5EF4-FFF2-40B4-BE49-F238E27FC236}">
                <a16:creationId xmlns:a16="http://schemas.microsoft.com/office/drawing/2014/main" id="{273F3D68-6330-96A1-272E-80D3C14EC520}"/>
              </a:ext>
            </a:extLst>
          </p:cNvPr>
          <p:cNvPicPr/>
          <p:nvPr userDrawn="1"/>
        </p:nvPicPr>
        <p:blipFill>
          <a:blip r:embed="rId3"/>
          <a:srcRect/>
          <a:stretch/>
        </p:blipFill>
        <p:spPr>
          <a:xfrm>
            <a:off x="9724767" y="340170"/>
            <a:ext cx="2203627" cy="1065862"/>
          </a:xfrm>
          <a:prstGeom prst="rect">
            <a:avLst/>
          </a:prstGeom>
        </p:spPr>
      </p:pic>
      <p:sp>
        <p:nvSpPr>
          <p:cNvPr id="6" name="Slide Number Placeholder 11">
            <a:extLst>
              <a:ext uri="{FF2B5EF4-FFF2-40B4-BE49-F238E27FC236}">
                <a16:creationId xmlns:a16="http://schemas.microsoft.com/office/drawing/2014/main" id="{1428EA12-63C6-4622-C5A1-527AF3BAE74C}"/>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3786001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11">
            <a:extLst>
              <a:ext uri="{FF2B5EF4-FFF2-40B4-BE49-F238E27FC236}">
                <a16:creationId xmlns:a16="http://schemas.microsoft.com/office/drawing/2014/main" id="{50E8CACC-1DDF-2FF4-479B-9AF3997EF9C8}"/>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172316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C259D7-C629-99D5-E5E6-C1F8133D4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F8A588-CC38-9DAA-DD30-66D45B7B42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2AE522-F825-B856-E8E5-41511A3664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77600CC-5870-3A48-916C-A06D7BC60A64}" type="datetimeFigureOut">
              <a:rPr lang="en-US" smtClean="0"/>
              <a:t>5/27/2026</a:t>
            </a:fld>
            <a:endParaRPr lang="en-US"/>
          </a:p>
        </p:txBody>
      </p:sp>
      <p:sp>
        <p:nvSpPr>
          <p:cNvPr id="5" name="Footer Placeholder 4">
            <a:extLst>
              <a:ext uri="{FF2B5EF4-FFF2-40B4-BE49-F238E27FC236}">
                <a16:creationId xmlns:a16="http://schemas.microsoft.com/office/drawing/2014/main" id="{D3CAF983-59E2-C2D4-3DA6-D9B1BBA51E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5F1BFF0-BF3B-C0DA-5CCD-ACE9829FFA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64E3598-2D5C-024F-9D1E-B79FF9982580}" type="slidenum">
              <a:rPr lang="en-US" smtClean="0"/>
              <a:t>‹#›</a:t>
            </a:fld>
            <a:endParaRPr lang="en-US"/>
          </a:p>
        </p:txBody>
      </p:sp>
    </p:spTree>
    <p:extLst>
      <p:ext uri="{BB962C8B-B14F-4D97-AF65-F5344CB8AC3E}">
        <p14:creationId xmlns:p14="http://schemas.microsoft.com/office/powerpoint/2010/main" val="3280180631"/>
      </p:ext>
    </p:extLst>
  </p:cSld>
  <p:clrMap bg1="lt1" tx1="dk1" bg2="lt2" tx2="dk2" accent1="accent1" accent2="accent2" accent3="accent3" accent4="accent4" accent5="accent5" accent6="accent6" hlink="hlink" folHlink="folHlink"/>
  <p:sldLayoutIdLst>
    <p:sldLayoutId id="2147483675" r:id="rId1"/>
    <p:sldLayoutId id="2147483682" r:id="rId2"/>
    <p:sldLayoutId id="2147483685" r:id="rId3"/>
    <p:sldLayoutId id="2147483684" r:id="rId4"/>
    <p:sldLayoutId id="2147483680" r:id="rId5"/>
    <p:sldLayoutId id="2147483683" r:id="rId6"/>
    <p:sldLayoutId id="2147483650" r:id="rId7"/>
    <p:sldLayoutId id="2147483681" r:id="rId8"/>
    <p:sldLayoutId id="2147483655" r:id="rId9"/>
    <p:sldLayoutId id="2147483661" r:id="rId10"/>
    <p:sldLayoutId id="21474838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C259D7-C629-99D5-E5E6-C1F8133D4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F8A588-CC38-9DAA-DD30-66D45B7B42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2AE522-F825-B856-E8E5-41511A3664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77600CC-5870-3A48-916C-A06D7BC60A64}" type="datetimeFigureOut">
              <a:rPr lang="en-US" smtClean="0"/>
              <a:t>5/27/2026</a:t>
            </a:fld>
            <a:endParaRPr lang="en-US"/>
          </a:p>
        </p:txBody>
      </p:sp>
      <p:sp>
        <p:nvSpPr>
          <p:cNvPr id="5" name="Footer Placeholder 4">
            <a:extLst>
              <a:ext uri="{FF2B5EF4-FFF2-40B4-BE49-F238E27FC236}">
                <a16:creationId xmlns:a16="http://schemas.microsoft.com/office/drawing/2014/main" id="{D3CAF983-59E2-C2D4-3DA6-D9B1BBA51E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5F1BFF0-BF3B-C0DA-5CCD-ACE9829FFA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64E3598-2D5C-024F-9D1E-B79FF9982580}" type="slidenum">
              <a:rPr lang="en-US" smtClean="0"/>
              <a:t>‹#›</a:t>
            </a:fld>
            <a:endParaRPr lang="en-US"/>
          </a:p>
        </p:txBody>
      </p:sp>
    </p:spTree>
    <p:extLst>
      <p:ext uri="{BB962C8B-B14F-4D97-AF65-F5344CB8AC3E}">
        <p14:creationId xmlns:p14="http://schemas.microsoft.com/office/powerpoint/2010/main" val="1825300934"/>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33" r:id="rId9"/>
    <p:sldLayoutId id="2147483830" r:id="rId10"/>
    <p:sldLayoutId id="2147483831" r:id="rId11"/>
    <p:sldLayoutId id="214748383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fLqt5RIMnF8&amp;t=1s" TargetMode="External"/><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4.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76.jpeg"/></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jpg"/><Relationship Id="rId1" Type="http://schemas.openxmlformats.org/officeDocument/2006/relationships/slideLayout" Target="../slideLayouts/slideLayout2.xml"/><Relationship Id="rId6" Type="http://schemas.openxmlformats.org/officeDocument/2006/relationships/image" Target="../media/image86.svg"/><Relationship Id="rId5" Type="http://schemas.openxmlformats.org/officeDocument/2006/relationships/image" Target="../media/image85.svg"/><Relationship Id="rId4" Type="http://schemas.openxmlformats.org/officeDocument/2006/relationships/image" Target="../media/image84.svg"/></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xml"/><Relationship Id="rId6" Type="http://schemas.openxmlformats.org/officeDocument/2006/relationships/image" Target="../media/image91.svg"/><Relationship Id="rId5" Type="http://schemas.openxmlformats.org/officeDocument/2006/relationships/image" Target="../media/image78.png"/><Relationship Id="rId4" Type="http://schemas.openxmlformats.org/officeDocument/2006/relationships/image" Target="../media/image9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jpg"/><Relationship Id="rId11" Type="http://schemas.openxmlformats.org/officeDocument/2006/relationships/image" Target="../media/image19.jpeg"/><Relationship Id="rId5" Type="http://schemas.openxmlformats.org/officeDocument/2006/relationships/image" Target="../media/image13.jpg"/><Relationship Id="rId10" Type="http://schemas.openxmlformats.org/officeDocument/2006/relationships/image" Target="../media/image18.jpg"/><Relationship Id="rId4" Type="http://schemas.openxmlformats.org/officeDocument/2006/relationships/image" Target="../media/image12.jpg"/><Relationship Id="rId9" Type="http://schemas.openxmlformats.org/officeDocument/2006/relationships/image" Target="../media/image17.jpg"/></Relationships>
</file>

<file path=ppt/slides/_rels/slide5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hyperlink" Target="https://online-apparel.com/s/nfhs-merchandise/"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53.xml.rels><?xml version="1.0" encoding="UTF-8" standalone="yes"?>
<Relationships xmlns="http://schemas.openxmlformats.org/package/2006/relationships"><Relationship Id="rId8" Type="http://schemas.openxmlformats.org/officeDocument/2006/relationships/image" Target="../media/image102.jpg"/><Relationship Id="rId3" Type="http://schemas.openxmlformats.org/officeDocument/2006/relationships/image" Target="../media/image97.jpg"/><Relationship Id="rId7" Type="http://schemas.openxmlformats.org/officeDocument/2006/relationships/image" Target="../media/image101.jpg"/><Relationship Id="rId2" Type="http://schemas.openxmlformats.org/officeDocument/2006/relationships/image" Target="../media/image96.jpg"/><Relationship Id="rId1" Type="http://schemas.openxmlformats.org/officeDocument/2006/relationships/slideLayout" Target="../slideLayouts/slideLayout2.xml"/><Relationship Id="rId6" Type="http://schemas.openxmlformats.org/officeDocument/2006/relationships/image" Target="../media/image100.jpg"/><Relationship Id="rId11" Type="http://schemas.openxmlformats.org/officeDocument/2006/relationships/image" Target="../media/image105.jpg"/><Relationship Id="rId5" Type="http://schemas.openxmlformats.org/officeDocument/2006/relationships/image" Target="../media/image99.jpg"/><Relationship Id="rId10" Type="http://schemas.openxmlformats.org/officeDocument/2006/relationships/image" Target="../media/image104.jpg"/><Relationship Id="rId4" Type="http://schemas.openxmlformats.org/officeDocument/2006/relationships/image" Target="../media/image98.jpg"/><Relationship Id="rId9" Type="http://schemas.openxmlformats.org/officeDocument/2006/relationships/image" Target="../media/image103.jpg"/></Relationships>
</file>

<file path=ppt/slides/_rels/slide5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5.jpg"/><Relationship Id="rId13" Type="http://schemas.openxmlformats.org/officeDocument/2006/relationships/image" Target="../media/image30.jpe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notesSlide" Target="../notesSlides/notesSlide6.xml"/><Relationship Id="rId16" Type="http://schemas.openxmlformats.org/officeDocument/2006/relationships/image" Target="../media/image33.jpg"/><Relationship Id="rId1" Type="http://schemas.openxmlformats.org/officeDocument/2006/relationships/slideLayout" Target="../slideLayouts/slideLayout6.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5" Type="http://schemas.openxmlformats.org/officeDocument/2006/relationships/image" Target="../media/image32.jpeg"/><Relationship Id="rId10" Type="http://schemas.openxmlformats.org/officeDocument/2006/relationships/image" Target="../media/image27.jpeg"/><Relationship Id="rId4" Type="http://schemas.openxmlformats.org/officeDocument/2006/relationships/image" Target="../media/image21.jpg"/><Relationship Id="rId9" Type="http://schemas.openxmlformats.org/officeDocument/2006/relationships/image" Target="../media/image26.jpeg"/><Relationship Id="rId14" Type="http://schemas.openxmlformats.org/officeDocument/2006/relationships/image" Target="../media/image31.jpg"/></Relationships>
</file>

<file path=ppt/slides/_rels/slide7.xml.rels><?xml version="1.0" encoding="UTF-8" standalone="yes"?>
<Relationships xmlns="http://schemas.openxmlformats.org/package/2006/relationships"><Relationship Id="rId8" Type="http://schemas.openxmlformats.org/officeDocument/2006/relationships/image" Target="../media/image39.jpg"/><Relationship Id="rId13" Type="http://schemas.openxmlformats.org/officeDocument/2006/relationships/image" Target="../media/image44.jpg"/><Relationship Id="rId18" Type="http://schemas.openxmlformats.org/officeDocument/2006/relationships/image" Target="../media/image49.jpg"/><Relationship Id="rId3" Type="http://schemas.openxmlformats.org/officeDocument/2006/relationships/image" Target="../media/image34.jpg"/><Relationship Id="rId7" Type="http://schemas.openxmlformats.org/officeDocument/2006/relationships/image" Target="../media/image38.jpg"/><Relationship Id="rId12" Type="http://schemas.openxmlformats.org/officeDocument/2006/relationships/image" Target="../media/image43.jpg"/><Relationship Id="rId17" Type="http://schemas.openxmlformats.org/officeDocument/2006/relationships/image" Target="../media/image48.jpg"/><Relationship Id="rId2" Type="http://schemas.openxmlformats.org/officeDocument/2006/relationships/notesSlide" Target="../notesSlides/notesSlide7.xml"/><Relationship Id="rId16" Type="http://schemas.openxmlformats.org/officeDocument/2006/relationships/image" Target="../media/image47.jpg"/><Relationship Id="rId20"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image" Target="../media/image37.jpg"/><Relationship Id="rId11" Type="http://schemas.openxmlformats.org/officeDocument/2006/relationships/image" Target="../media/image42.jpg"/><Relationship Id="rId5" Type="http://schemas.openxmlformats.org/officeDocument/2006/relationships/image" Target="../media/image36.jpg"/><Relationship Id="rId15" Type="http://schemas.openxmlformats.org/officeDocument/2006/relationships/image" Target="../media/image46.jpg"/><Relationship Id="rId10" Type="http://schemas.openxmlformats.org/officeDocument/2006/relationships/image" Target="../media/image41.jpg"/><Relationship Id="rId19" Type="http://schemas.openxmlformats.org/officeDocument/2006/relationships/image" Target="../media/image50.jpg"/><Relationship Id="rId4" Type="http://schemas.openxmlformats.org/officeDocument/2006/relationships/image" Target="../media/image35.jpg"/><Relationship Id="rId9" Type="http://schemas.openxmlformats.org/officeDocument/2006/relationships/image" Target="../media/image40.jpg"/><Relationship Id="rId14" Type="http://schemas.openxmlformats.org/officeDocument/2006/relationships/image" Target="../media/image45.jpg"/></Relationships>
</file>

<file path=ppt/slides/_rels/slide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nfhs.org/about/nfhs-digital" TargetMode="External"/><Relationship Id="rId1" Type="http://schemas.openxmlformats.org/officeDocument/2006/relationships/slideLayout" Target="../slideLayouts/slideLayout4.xml"/><Relationship Id="rId4" Type="http://schemas.openxmlformats.org/officeDocument/2006/relationships/image" Target="../media/image5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88842-D099-453D-83E3-38838F32098D}"/>
              </a:ext>
            </a:extLst>
          </p:cNvPr>
          <p:cNvSpPr>
            <a:spLocks noGrp="1"/>
          </p:cNvSpPr>
          <p:nvPr>
            <p:ph type="ctrTitle"/>
          </p:nvPr>
        </p:nvSpPr>
        <p:spPr/>
        <p:txBody>
          <a:bodyPr>
            <a:normAutofit fontScale="90000"/>
          </a:bodyPr>
          <a:lstStyle/>
          <a:p>
            <a:pPr algn="ctr"/>
            <a:r>
              <a:rPr lang="en-US" dirty="0"/>
              <a:t>2026-27 NFHS Volleyball Rules PowerPoint</a:t>
            </a:r>
          </a:p>
        </p:txBody>
      </p:sp>
      <p:sp>
        <p:nvSpPr>
          <p:cNvPr id="3" name="Subtitle 2">
            <a:extLst>
              <a:ext uri="{FF2B5EF4-FFF2-40B4-BE49-F238E27FC236}">
                <a16:creationId xmlns:a16="http://schemas.microsoft.com/office/drawing/2014/main" id="{4DC8AD08-8C83-3499-9917-B13AC8BE4EBD}"/>
              </a:ext>
            </a:extLst>
          </p:cNvPr>
          <p:cNvSpPr>
            <a:spLocks noGrp="1"/>
          </p:cNvSpPr>
          <p:nvPr>
            <p:ph type="subTitle" idx="1"/>
          </p:nvPr>
        </p:nvSpPr>
        <p:spPr/>
        <p:txBody>
          <a:bodyPr>
            <a:normAutofit fontScale="92500" lnSpcReduction="20000"/>
          </a:bodyPr>
          <a:lstStyle/>
          <a:p>
            <a:pPr algn="ctr"/>
            <a:r>
              <a:rPr lang="en-US" dirty="0"/>
              <a:t>Rules Changes</a:t>
            </a:r>
          </a:p>
          <a:p>
            <a:pPr algn="ctr"/>
            <a:r>
              <a:rPr lang="en-US" dirty="0"/>
              <a:t>Editorial Changes</a:t>
            </a:r>
          </a:p>
          <a:p>
            <a:pPr algn="ctr"/>
            <a:r>
              <a:rPr lang="en-US" dirty="0"/>
              <a:t>Points of Emphasis</a:t>
            </a:r>
          </a:p>
        </p:txBody>
      </p:sp>
      <p:pic>
        <p:nvPicPr>
          <p:cNvPr id="6" name="Picture Placeholder 5" descr="A person playing volleyball&#10;&#10;AI-generated content may be incorrect.">
            <a:extLst>
              <a:ext uri="{FF2B5EF4-FFF2-40B4-BE49-F238E27FC236}">
                <a16:creationId xmlns:a16="http://schemas.microsoft.com/office/drawing/2014/main" id="{3D1F4CAB-1C72-BFB9-CC8F-DF54DDE46D68}"/>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7" b="7"/>
          <a:stretch>
            <a:fillRect/>
          </a:stretch>
        </p:blipFill>
        <p:spPr/>
      </p:pic>
    </p:spTree>
    <p:extLst>
      <p:ext uri="{BB962C8B-B14F-4D97-AF65-F5344CB8AC3E}">
        <p14:creationId xmlns:p14="http://schemas.microsoft.com/office/powerpoint/2010/main" val="32402966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C6DFC0-2BBB-4C7C-B669-DC6162824D2B}"/>
              </a:ext>
            </a:extLst>
          </p:cNvPr>
          <p:cNvSpPr>
            <a:spLocks noGrp="1"/>
          </p:cNvSpPr>
          <p:nvPr>
            <p:ph type="title"/>
          </p:nvPr>
        </p:nvSpPr>
        <p:spPr/>
        <p:txBody>
          <a:bodyPr>
            <a:normAutofit/>
          </a:bodyPr>
          <a:lstStyle/>
          <a:p>
            <a:pPr algn="ctr">
              <a:defRPr/>
            </a:pPr>
            <a:r>
              <a:rPr lang="en-US" dirty="0"/>
              <a:t>2026 NFHS Volleyball </a:t>
            </a:r>
            <a:br>
              <a:rPr lang="en-US" dirty="0"/>
            </a:br>
            <a:r>
              <a:rPr lang="en-US" dirty="0"/>
              <a:t>Rules Changes</a:t>
            </a:r>
          </a:p>
        </p:txBody>
      </p:sp>
    </p:spTree>
    <p:extLst>
      <p:ext uri="{BB962C8B-B14F-4D97-AF65-F5344CB8AC3E}">
        <p14:creationId xmlns:p14="http://schemas.microsoft.com/office/powerpoint/2010/main" val="4020827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2FDA0-D857-0976-40F8-15F360EA0704}"/>
              </a:ext>
            </a:extLst>
          </p:cNvPr>
          <p:cNvSpPr>
            <a:spLocks noGrp="1"/>
          </p:cNvSpPr>
          <p:nvPr>
            <p:ph type="title"/>
          </p:nvPr>
        </p:nvSpPr>
        <p:spPr/>
        <p:txBody>
          <a:bodyPr/>
          <a:lstStyle/>
          <a:p>
            <a:r>
              <a:rPr lang="en-US" dirty="0"/>
              <a:t>LEGAL UNIFORM</a:t>
            </a:r>
            <a:br>
              <a:rPr lang="en-US" dirty="0"/>
            </a:br>
            <a:r>
              <a:rPr lang="en-US" dirty="0"/>
              <a:t>4-2-1a, 4-2-1i(3) (NEW), 4-2-2</a:t>
            </a:r>
          </a:p>
        </p:txBody>
      </p:sp>
      <p:sp>
        <p:nvSpPr>
          <p:cNvPr id="10" name="Content Placeholder 9">
            <a:extLst>
              <a:ext uri="{FF2B5EF4-FFF2-40B4-BE49-F238E27FC236}">
                <a16:creationId xmlns:a16="http://schemas.microsoft.com/office/drawing/2014/main" id="{5ACA31AB-EECE-3B54-35EF-5A4CA7E8A052}"/>
              </a:ext>
            </a:extLst>
          </p:cNvPr>
          <p:cNvSpPr>
            <a:spLocks noGrp="1"/>
          </p:cNvSpPr>
          <p:nvPr>
            <p:ph idx="1"/>
          </p:nvPr>
        </p:nvSpPr>
        <p:spPr>
          <a:xfrm>
            <a:off x="838200" y="1825625"/>
            <a:ext cx="6987540" cy="4072255"/>
          </a:xfrm>
        </p:spPr>
        <p:txBody>
          <a:bodyPr/>
          <a:lstStyle/>
          <a:p>
            <a:r>
              <a:rPr lang="en-US" dirty="0"/>
              <a:t>Libero uniform bottoms may be any color and are no longer required to match the team uniform bottoms. </a:t>
            </a:r>
            <a:endParaRPr lang="en-US" b="1" dirty="0"/>
          </a:p>
          <a:p>
            <a:r>
              <a:rPr lang="en-US" dirty="0"/>
              <a:t>When two liberos are designated, there is no requirement that both liberos wear the same color uniform bottom.</a:t>
            </a:r>
          </a:p>
          <a:p>
            <a:pPr marL="0" indent="0">
              <a:buNone/>
            </a:pPr>
            <a:endParaRPr lang="en-US" dirty="0"/>
          </a:p>
        </p:txBody>
      </p:sp>
      <p:sp>
        <p:nvSpPr>
          <p:cNvPr id="4" name="Footer Placeholder 3">
            <a:extLst>
              <a:ext uri="{FF2B5EF4-FFF2-40B4-BE49-F238E27FC236}">
                <a16:creationId xmlns:a16="http://schemas.microsoft.com/office/drawing/2014/main" id="{9D38C7A5-68B5-99DB-E12E-6F7BC4DCAFDF}"/>
              </a:ext>
            </a:extLst>
          </p:cNvPr>
          <p:cNvSpPr>
            <a:spLocks noGrp="1"/>
          </p:cNvSpPr>
          <p:nvPr>
            <p:ph type="ftr" sz="quarter" idx="4294967295"/>
          </p:nvPr>
        </p:nvSpPr>
        <p:spPr>
          <a:xfrm>
            <a:off x="10199688" y="6524625"/>
            <a:ext cx="1992312" cy="295275"/>
          </a:xfrm>
        </p:spPr>
        <p:txBody>
          <a:bodyPr/>
          <a:lstStyle/>
          <a:p>
            <a:pPr>
              <a:defRPr/>
            </a:pPr>
            <a:r>
              <a:rPr lang="en-US"/>
              <a:t>www.nfhs.org</a:t>
            </a:r>
          </a:p>
        </p:txBody>
      </p:sp>
      <p:pic>
        <p:nvPicPr>
          <p:cNvPr id="5" name="Picture 4">
            <a:extLst>
              <a:ext uri="{FF2B5EF4-FFF2-40B4-BE49-F238E27FC236}">
                <a16:creationId xmlns:a16="http://schemas.microsoft.com/office/drawing/2014/main" id="{E2590B0F-B10F-41F2-7A3D-B6C5659637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2148" y="1674812"/>
            <a:ext cx="3834384" cy="4373880"/>
          </a:xfrm>
          <a:prstGeom prst="rect">
            <a:avLst/>
          </a:prstGeom>
        </p:spPr>
      </p:pic>
    </p:spTree>
    <p:extLst>
      <p:ext uri="{BB962C8B-B14F-4D97-AF65-F5344CB8AC3E}">
        <p14:creationId xmlns:p14="http://schemas.microsoft.com/office/powerpoint/2010/main" val="1097169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B830A-6104-BD7F-CA1B-9C80C229A8D6}"/>
              </a:ext>
            </a:extLst>
          </p:cNvPr>
          <p:cNvSpPr>
            <a:spLocks noGrp="1"/>
          </p:cNvSpPr>
          <p:nvPr>
            <p:ph type="title"/>
          </p:nvPr>
        </p:nvSpPr>
        <p:spPr/>
        <p:txBody>
          <a:bodyPr/>
          <a:lstStyle/>
          <a:p>
            <a:r>
              <a:rPr lang="en-US" dirty="0"/>
              <a:t>SECOND REFEREE RESPONSIBILITIES </a:t>
            </a:r>
            <a:br>
              <a:rPr lang="en-US" dirty="0"/>
            </a:br>
            <a:r>
              <a:rPr lang="en-US" dirty="0"/>
              <a:t>5-5-3b(21)</a:t>
            </a:r>
          </a:p>
        </p:txBody>
      </p:sp>
      <p:sp>
        <p:nvSpPr>
          <p:cNvPr id="3" name="Content Placeholder 2">
            <a:extLst>
              <a:ext uri="{FF2B5EF4-FFF2-40B4-BE49-F238E27FC236}">
                <a16:creationId xmlns:a16="http://schemas.microsoft.com/office/drawing/2014/main" id="{0DAC766B-E7DE-80AC-B7C7-9B103733E859}"/>
              </a:ext>
            </a:extLst>
          </p:cNvPr>
          <p:cNvSpPr>
            <a:spLocks noGrp="1"/>
          </p:cNvSpPr>
          <p:nvPr>
            <p:ph idx="1"/>
          </p:nvPr>
        </p:nvSpPr>
        <p:spPr>
          <a:xfrm>
            <a:off x="838200" y="1780654"/>
            <a:ext cx="5257800" cy="3926725"/>
          </a:xfrm>
        </p:spPr>
        <p:txBody>
          <a:bodyPr/>
          <a:lstStyle/>
          <a:p>
            <a:r>
              <a:rPr lang="en-US" dirty="0"/>
              <a:t>Between sets, the second referee will provide a double whistle warning at two minutes, 30 seconds (4:30 when intermission is used) instead of 2 minutes, 45 seconds.</a:t>
            </a:r>
          </a:p>
          <a:p>
            <a:pPr marL="0" indent="0">
              <a:buNone/>
            </a:pPr>
            <a:endParaRPr lang="en-US" dirty="0"/>
          </a:p>
          <a:p>
            <a:pPr marL="0" indent="0">
              <a:buNone/>
            </a:pPr>
            <a:endParaRPr lang="en-US" sz="2400" dirty="0"/>
          </a:p>
        </p:txBody>
      </p:sp>
      <p:sp>
        <p:nvSpPr>
          <p:cNvPr id="4" name="Footer Placeholder 3">
            <a:extLst>
              <a:ext uri="{FF2B5EF4-FFF2-40B4-BE49-F238E27FC236}">
                <a16:creationId xmlns:a16="http://schemas.microsoft.com/office/drawing/2014/main" id="{AF1EEAA6-2226-07B8-AD8B-2FA55309E76A}"/>
              </a:ext>
            </a:extLst>
          </p:cNvPr>
          <p:cNvSpPr>
            <a:spLocks noGrp="1"/>
          </p:cNvSpPr>
          <p:nvPr>
            <p:ph type="ftr" sz="quarter" idx="4294967295"/>
          </p:nvPr>
        </p:nvSpPr>
        <p:spPr>
          <a:xfrm>
            <a:off x="10199688" y="6524625"/>
            <a:ext cx="1992312" cy="295275"/>
          </a:xfrm>
        </p:spPr>
        <p:txBody>
          <a:bodyPr/>
          <a:lstStyle/>
          <a:p>
            <a:pPr>
              <a:defRPr/>
            </a:pPr>
            <a:r>
              <a:rPr lang="en-US" dirty="0"/>
              <a:t>www.nfhs.org</a:t>
            </a:r>
          </a:p>
        </p:txBody>
      </p:sp>
      <p:pic>
        <p:nvPicPr>
          <p:cNvPr id="7" name="Picture 6">
            <a:extLst>
              <a:ext uri="{FF2B5EF4-FFF2-40B4-BE49-F238E27FC236}">
                <a16:creationId xmlns:a16="http://schemas.microsoft.com/office/drawing/2014/main" id="{72FCD0F6-948E-781E-A69E-D5D02E4F38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2468" y="1481326"/>
            <a:ext cx="5589492" cy="4558057"/>
          </a:xfrm>
          <a:prstGeom prst="rect">
            <a:avLst/>
          </a:prstGeom>
        </p:spPr>
      </p:pic>
    </p:spTree>
    <p:extLst>
      <p:ext uri="{BB962C8B-B14F-4D97-AF65-F5344CB8AC3E}">
        <p14:creationId xmlns:p14="http://schemas.microsoft.com/office/powerpoint/2010/main" val="50913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9EA5-371F-2C1A-EEE4-3021A702813D}"/>
              </a:ext>
            </a:extLst>
          </p:cNvPr>
          <p:cNvSpPr>
            <a:spLocks noGrp="1"/>
          </p:cNvSpPr>
          <p:nvPr>
            <p:ph type="title"/>
          </p:nvPr>
        </p:nvSpPr>
        <p:spPr/>
        <p:txBody>
          <a:bodyPr>
            <a:normAutofit fontScale="90000"/>
          </a:bodyPr>
          <a:lstStyle/>
          <a:p>
            <a:r>
              <a:rPr lang="en-US" dirty="0"/>
              <a:t>PLAYER POSITIONS</a:t>
            </a:r>
            <a:br>
              <a:rPr lang="en-US" dirty="0"/>
            </a:br>
            <a:r>
              <a:rPr lang="en-US" sz="3100" dirty="0"/>
              <a:t>5-7-3c, 5-7-3d, 6-4-2, 8-1-6, 9-8-2, 10-3-6c, 10-4, 11-4-1b</a:t>
            </a:r>
            <a:endParaRPr lang="en-US" sz="3100" cap="none" dirty="0"/>
          </a:p>
        </p:txBody>
      </p:sp>
      <p:sp>
        <p:nvSpPr>
          <p:cNvPr id="3" name="Content Placeholder 2">
            <a:extLst>
              <a:ext uri="{FF2B5EF4-FFF2-40B4-BE49-F238E27FC236}">
                <a16:creationId xmlns:a16="http://schemas.microsoft.com/office/drawing/2014/main" id="{D33BB5DA-8C7D-A75C-A8D4-569D2CE4CBE1}"/>
              </a:ext>
            </a:extLst>
          </p:cNvPr>
          <p:cNvSpPr>
            <a:spLocks noGrp="1"/>
          </p:cNvSpPr>
          <p:nvPr>
            <p:ph idx="1"/>
          </p:nvPr>
        </p:nvSpPr>
        <p:spPr>
          <a:xfrm>
            <a:off x="838200" y="1825625"/>
            <a:ext cx="5257800" cy="4351338"/>
          </a:xfrm>
        </p:spPr>
        <p:txBody>
          <a:bodyPr>
            <a:normAutofit/>
          </a:bodyPr>
          <a:lstStyle/>
          <a:p>
            <a:r>
              <a:rPr lang="en-US" dirty="0"/>
              <a:t>A team may designate up to two liberos, but only one libero can be in the game at a time. </a:t>
            </a:r>
          </a:p>
          <a:p>
            <a:r>
              <a:rPr lang="en-US" dirty="0"/>
              <a:t>When two liberos are designated, either libero may serve in one position in the serve order. If the L1 and L2 serve, they must serve in the same position throughout the set. </a:t>
            </a:r>
          </a:p>
        </p:txBody>
      </p:sp>
      <p:sp>
        <p:nvSpPr>
          <p:cNvPr id="4" name="Footer Placeholder 3">
            <a:extLst>
              <a:ext uri="{FF2B5EF4-FFF2-40B4-BE49-F238E27FC236}">
                <a16:creationId xmlns:a16="http://schemas.microsoft.com/office/drawing/2014/main" id="{2ADD66F6-16D8-5D02-D5BD-43780176D807}"/>
              </a:ext>
            </a:extLst>
          </p:cNvPr>
          <p:cNvSpPr>
            <a:spLocks noGrp="1"/>
          </p:cNvSpPr>
          <p:nvPr>
            <p:ph type="ftr" sz="quarter" idx="4294967295"/>
          </p:nvPr>
        </p:nvSpPr>
        <p:spPr>
          <a:xfrm>
            <a:off x="10199688" y="6524625"/>
            <a:ext cx="1992312" cy="295275"/>
          </a:xfrm>
        </p:spPr>
        <p:txBody>
          <a:bodyPr/>
          <a:lstStyle/>
          <a:p>
            <a:pPr>
              <a:defRPr/>
            </a:pPr>
            <a:r>
              <a:rPr lang="en-US" dirty="0"/>
              <a:t>www.nfhs.org</a:t>
            </a:r>
          </a:p>
        </p:txBody>
      </p:sp>
      <p:pic>
        <p:nvPicPr>
          <p:cNvPr id="8" name="Picture 7">
            <a:extLst>
              <a:ext uri="{FF2B5EF4-FFF2-40B4-BE49-F238E27FC236}">
                <a16:creationId xmlns:a16="http://schemas.microsoft.com/office/drawing/2014/main" id="{1DD2B5A2-1BA2-4C40-5ED7-66DAF176B1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2423" y="1911096"/>
            <a:ext cx="5754255" cy="3035808"/>
          </a:xfrm>
          <a:prstGeom prst="rect">
            <a:avLst/>
          </a:prstGeom>
        </p:spPr>
      </p:pic>
    </p:spTree>
    <p:extLst>
      <p:ext uri="{BB962C8B-B14F-4D97-AF65-F5344CB8AC3E}">
        <p14:creationId xmlns:p14="http://schemas.microsoft.com/office/powerpoint/2010/main" val="442938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2F11E-B276-C914-F4A8-94A9BFDBD780}"/>
              </a:ext>
            </a:extLst>
          </p:cNvPr>
          <p:cNvSpPr>
            <a:spLocks noGrp="1"/>
          </p:cNvSpPr>
          <p:nvPr>
            <p:ph type="title"/>
          </p:nvPr>
        </p:nvSpPr>
        <p:spPr/>
        <p:txBody>
          <a:bodyPr>
            <a:normAutofit fontScale="90000"/>
          </a:bodyPr>
          <a:lstStyle/>
          <a:p>
            <a:r>
              <a:rPr lang="en-US" dirty="0"/>
              <a:t>PLAYER POSITIONS</a:t>
            </a:r>
            <a:br>
              <a:rPr lang="en-US" dirty="0"/>
            </a:br>
            <a:r>
              <a:rPr lang="en-US" sz="3100" dirty="0"/>
              <a:t>5-7-3c, 5-7-3d, 6-4-2, 8-1-6, 9-8-2, 10-3-6c, 10-4, 11-4-1b</a:t>
            </a:r>
          </a:p>
        </p:txBody>
      </p:sp>
      <p:sp>
        <p:nvSpPr>
          <p:cNvPr id="4" name="TextBox 3">
            <a:extLst>
              <a:ext uri="{FF2B5EF4-FFF2-40B4-BE49-F238E27FC236}">
                <a16:creationId xmlns:a16="http://schemas.microsoft.com/office/drawing/2014/main" id="{53CE5A59-AE4C-B4B8-9CF2-BE1ED209739F}"/>
              </a:ext>
            </a:extLst>
          </p:cNvPr>
          <p:cNvSpPr txBox="1"/>
          <p:nvPr/>
        </p:nvSpPr>
        <p:spPr>
          <a:xfrm>
            <a:off x="838200" y="1859714"/>
            <a:ext cx="5433060" cy="3970318"/>
          </a:xfrm>
          <a:prstGeom prst="rect">
            <a:avLst/>
          </a:prstGeom>
          <a:noFill/>
        </p:spPr>
        <p:txBody>
          <a:bodyPr wrap="square">
            <a:spAutoFit/>
          </a:bodyPr>
          <a:lstStyle/>
          <a:p>
            <a:pPr marL="285750" indent="-285750">
              <a:buClr>
                <a:srgbClr val="FF0000"/>
              </a:buClr>
              <a:buSzPct val="100000"/>
              <a:buFont typeface="Arial" panose="020B0604020202020204" pitchFamily="34" charset="0"/>
              <a:buChar char="•"/>
            </a:pPr>
            <a:r>
              <a:rPr lang="en-US" sz="28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Each libero may wear a different uniform, as long as that uniform clearly contrasts from non-libero teammates.</a:t>
            </a:r>
          </a:p>
          <a:p>
            <a:pPr marL="285750" indent="-285750">
              <a:buClr>
                <a:srgbClr val="FF0000"/>
              </a:buClr>
              <a:buSzPct val="100000"/>
              <a:buFont typeface="Arial" panose="020B0604020202020204" pitchFamily="34" charset="0"/>
              <a:buChar char="•"/>
            </a:pPr>
            <a:r>
              <a:rPr lang="en-US" sz="28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A libero may not wear a number that a non-libero teammate is wearing, and each libero uniform must be a different, unique number.</a:t>
            </a:r>
          </a:p>
        </p:txBody>
      </p:sp>
      <p:pic>
        <p:nvPicPr>
          <p:cNvPr id="5" name="Picture 4">
            <a:extLst>
              <a:ext uri="{FF2B5EF4-FFF2-40B4-BE49-F238E27FC236}">
                <a16:creationId xmlns:a16="http://schemas.microsoft.com/office/drawing/2014/main" id="{2CF6D84D-FED5-DABA-E8FF-E76EEC90C3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2884" y="1859714"/>
            <a:ext cx="4219956" cy="4231169"/>
          </a:xfrm>
          <a:prstGeom prst="rect">
            <a:avLst/>
          </a:prstGeom>
        </p:spPr>
      </p:pic>
    </p:spTree>
    <p:extLst>
      <p:ext uri="{BB962C8B-B14F-4D97-AF65-F5344CB8AC3E}">
        <p14:creationId xmlns:p14="http://schemas.microsoft.com/office/powerpoint/2010/main" val="3330366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2E0D1-33DB-FC6D-1AA6-417E0A5C5C67}"/>
              </a:ext>
            </a:extLst>
          </p:cNvPr>
          <p:cNvSpPr>
            <a:spLocks noGrp="1"/>
          </p:cNvSpPr>
          <p:nvPr>
            <p:ph type="title"/>
          </p:nvPr>
        </p:nvSpPr>
        <p:spPr/>
        <p:txBody>
          <a:bodyPr>
            <a:normAutofit fontScale="90000"/>
          </a:bodyPr>
          <a:lstStyle/>
          <a:p>
            <a:r>
              <a:rPr lang="en-US" dirty="0"/>
              <a:t>PLAYER POSITIONS</a:t>
            </a:r>
            <a:br>
              <a:rPr lang="en-US" dirty="0"/>
            </a:br>
            <a:r>
              <a:rPr lang="en-US" sz="3100" dirty="0"/>
              <a:t>5-7-3c, 5-7-3d, 6-4-2, 8-1-6, 9-8-2, 10-3-6c, 10-4, 11-4-1b</a:t>
            </a:r>
          </a:p>
        </p:txBody>
      </p:sp>
      <p:sp>
        <p:nvSpPr>
          <p:cNvPr id="3" name="Content Placeholder 2">
            <a:extLst>
              <a:ext uri="{FF2B5EF4-FFF2-40B4-BE49-F238E27FC236}">
                <a16:creationId xmlns:a16="http://schemas.microsoft.com/office/drawing/2014/main" id="{FF9DB079-AD17-B278-785B-2029051BBB95}"/>
              </a:ext>
            </a:extLst>
          </p:cNvPr>
          <p:cNvSpPr>
            <a:spLocks noGrp="1"/>
          </p:cNvSpPr>
          <p:nvPr>
            <p:ph idx="1"/>
          </p:nvPr>
        </p:nvSpPr>
        <p:spPr/>
        <p:txBody>
          <a:bodyPr/>
          <a:lstStyle/>
          <a:p>
            <a:endParaRPr lang="en-US" dirty="0"/>
          </a:p>
          <a:p>
            <a:r>
              <a:rPr lang="en-US" dirty="0"/>
              <a:t>When a team designates two liberos and one is injured/ill, a new libero may be re-designated.</a:t>
            </a:r>
          </a:p>
          <a:p>
            <a:r>
              <a:rPr lang="en-US" dirty="0"/>
              <a:t>When a team designates two liberos and one is disqualified; the team must continue with one libero.</a:t>
            </a:r>
            <a:endParaRPr lang="en-US" sz="2000" dirty="0"/>
          </a:p>
          <a:p>
            <a:endParaRPr lang="en-US" dirty="0"/>
          </a:p>
        </p:txBody>
      </p:sp>
    </p:spTree>
    <p:extLst>
      <p:ext uri="{BB962C8B-B14F-4D97-AF65-F5344CB8AC3E}">
        <p14:creationId xmlns:p14="http://schemas.microsoft.com/office/powerpoint/2010/main" val="2705314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1A107-6319-4EEA-8C33-0C435075D41A}"/>
              </a:ext>
            </a:extLst>
          </p:cNvPr>
          <p:cNvSpPr>
            <a:spLocks noGrp="1"/>
          </p:cNvSpPr>
          <p:nvPr>
            <p:ph type="title"/>
          </p:nvPr>
        </p:nvSpPr>
        <p:spPr>
          <a:xfrm>
            <a:off x="838200" y="244157"/>
            <a:ext cx="8491151" cy="1325563"/>
          </a:xfrm>
        </p:spPr>
        <p:txBody>
          <a:bodyPr>
            <a:normAutofit fontScale="90000"/>
          </a:bodyPr>
          <a:lstStyle/>
          <a:p>
            <a:r>
              <a:rPr lang="en-US" dirty="0"/>
              <a:t>PLAYER POSITIONS</a:t>
            </a:r>
            <a:br>
              <a:rPr lang="en-US" dirty="0"/>
            </a:br>
            <a:r>
              <a:rPr lang="en-US" sz="3600" dirty="0"/>
              <a:t>6-4 PENALTIES 1c (NEW), 12-2-8b NOTE (NEW)</a:t>
            </a:r>
          </a:p>
        </p:txBody>
      </p:sp>
      <p:sp>
        <p:nvSpPr>
          <p:cNvPr id="3" name="Content Placeholder 2">
            <a:extLst>
              <a:ext uri="{FF2B5EF4-FFF2-40B4-BE49-F238E27FC236}">
                <a16:creationId xmlns:a16="http://schemas.microsoft.com/office/drawing/2014/main" id="{ECD45379-FA27-4D53-93DA-DFC1BDFAAB75}"/>
              </a:ext>
            </a:extLst>
          </p:cNvPr>
          <p:cNvSpPr>
            <a:spLocks noGrp="1"/>
          </p:cNvSpPr>
          <p:nvPr>
            <p:ph idx="1"/>
          </p:nvPr>
        </p:nvSpPr>
        <p:spPr>
          <a:xfrm>
            <a:off x="510541" y="1684020"/>
            <a:ext cx="3313902" cy="4440478"/>
          </a:xfrm>
        </p:spPr>
        <p:txBody>
          <a:bodyPr/>
          <a:lstStyle/>
          <a:p>
            <a:r>
              <a:rPr lang="en-US" dirty="0"/>
              <a:t>If non-playing teammate(s) (bench players) enter the court during play, it is illegal alignment.</a:t>
            </a:r>
          </a:p>
          <a:p>
            <a:r>
              <a:rPr lang="en-US" dirty="0"/>
              <a:t>A loss of rally/point is awarded to the opponent.</a:t>
            </a:r>
          </a:p>
          <a:p>
            <a:endParaRPr lang="en-US" dirty="0"/>
          </a:p>
        </p:txBody>
      </p:sp>
      <p:sp>
        <p:nvSpPr>
          <p:cNvPr id="4" name="Footer Placeholder 3">
            <a:extLst>
              <a:ext uri="{FF2B5EF4-FFF2-40B4-BE49-F238E27FC236}">
                <a16:creationId xmlns:a16="http://schemas.microsoft.com/office/drawing/2014/main" id="{45EE854B-2C1F-85B2-E16C-07563C485CA8}"/>
              </a:ext>
            </a:extLst>
          </p:cNvPr>
          <p:cNvSpPr>
            <a:spLocks noGrp="1"/>
          </p:cNvSpPr>
          <p:nvPr>
            <p:ph type="ftr" sz="quarter" idx="4294967295"/>
          </p:nvPr>
        </p:nvSpPr>
        <p:spPr>
          <a:xfrm>
            <a:off x="10199688" y="6524625"/>
            <a:ext cx="1992312" cy="295275"/>
          </a:xfrm>
        </p:spPr>
        <p:txBody>
          <a:bodyPr/>
          <a:lstStyle/>
          <a:p>
            <a:pPr>
              <a:defRPr/>
            </a:pPr>
            <a:r>
              <a:rPr lang="en-US"/>
              <a:t>www.nfhs.org</a:t>
            </a:r>
          </a:p>
        </p:txBody>
      </p:sp>
      <p:pic>
        <p:nvPicPr>
          <p:cNvPr id="7" name="Picture 6">
            <a:extLst>
              <a:ext uri="{FF2B5EF4-FFF2-40B4-BE49-F238E27FC236}">
                <a16:creationId xmlns:a16="http://schemas.microsoft.com/office/drawing/2014/main" id="{8D971E81-AE26-53CD-3A57-8E24050FC1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4442" y="1748028"/>
            <a:ext cx="7712238" cy="4013580"/>
          </a:xfrm>
          <a:prstGeom prst="rect">
            <a:avLst/>
          </a:prstGeom>
        </p:spPr>
      </p:pic>
    </p:spTree>
    <p:extLst>
      <p:ext uri="{BB962C8B-B14F-4D97-AF65-F5344CB8AC3E}">
        <p14:creationId xmlns:p14="http://schemas.microsoft.com/office/powerpoint/2010/main" val="3717422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79618-4875-234B-B94E-87F6B8AA239E}"/>
              </a:ext>
            </a:extLst>
          </p:cNvPr>
          <p:cNvSpPr>
            <a:spLocks noGrp="1"/>
          </p:cNvSpPr>
          <p:nvPr>
            <p:ph type="title"/>
          </p:nvPr>
        </p:nvSpPr>
        <p:spPr/>
        <p:txBody>
          <a:bodyPr>
            <a:normAutofit fontScale="90000"/>
          </a:bodyPr>
          <a:lstStyle/>
          <a:p>
            <a:r>
              <a:rPr lang="en-US" dirty="0"/>
              <a:t>PLAYER POSITIONS</a:t>
            </a:r>
            <a:br>
              <a:rPr lang="en-US" dirty="0"/>
            </a:br>
            <a:r>
              <a:rPr lang="en-US" sz="3600" dirty="0"/>
              <a:t>6-4 PENALTIES 1c (NEW), 12-2-8b NOTE (NEW)</a:t>
            </a:r>
          </a:p>
        </p:txBody>
      </p:sp>
      <p:sp>
        <p:nvSpPr>
          <p:cNvPr id="3" name="Content Placeholder 2">
            <a:extLst>
              <a:ext uri="{FF2B5EF4-FFF2-40B4-BE49-F238E27FC236}">
                <a16:creationId xmlns:a16="http://schemas.microsoft.com/office/drawing/2014/main" id="{1589B6AD-493C-081D-D726-396F76DFEAE1}"/>
              </a:ext>
            </a:extLst>
          </p:cNvPr>
          <p:cNvSpPr>
            <a:spLocks noGrp="1"/>
          </p:cNvSpPr>
          <p:nvPr>
            <p:ph idx="1"/>
          </p:nvPr>
        </p:nvSpPr>
        <p:spPr>
          <a:xfrm>
            <a:off x="838200" y="1825625"/>
            <a:ext cx="3726180" cy="4351338"/>
          </a:xfrm>
        </p:spPr>
        <p:txBody>
          <a:bodyPr/>
          <a:lstStyle/>
          <a:p>
            <a:r>
              <a:rPr lang="en-US" dirty="0"/>
              <a:t>It remains a conduct violation if a coach or team attendant (anyone not in uniform) enters the court while the ball is in play.</a:t>
            </a:r>
          </a:p>
          <a:p>
            <a:pPr marL="0" indent="0" algn="l">
              <a:lnSpc>
                <a:spcPts val="1875"/>
              </a:lnSpc>
              <a:spcAft>
                <a:spcPts val="1500"/>
              </a:spcAft>
              <a:buNone/>
            </a:pPr>
            <a:br>
              <a:rPr lang="en-US" dirty="0"/>
            </a:br>
            <a:endParaRPr lang="en-US" dirty="0"/>
          </a:p>
        </p:txBody>
      </p:sp>
      <p:sp>
        <p:nvSpPr>
          <p:cNvPr id="4" name="Footer Placeholder 3">
            <a:extLst>
              <a:ext uri="{FF2B5EF4-FFF2-40B4-BE49-F238E27FC236}">
                <a16:creationId xmlns:a16="http://schemas.microsoft.com/office/drawing/2014/main" id="{54F5C0EF-3640-41E5-BF8E-0C52C85A17EF}"/>
              </a:ext>
            </a:extLst>
          </p:cNvPr>
          <p:cNvSpPr>
            <a:spLocks noGrp="1"/>
          </p:cNvSpPr>
          <p:nvPr>
            <p:ph type="ftr" sz="quarter" idx="4294967295"/>
          </p:nvPr>
        </p:nvSpPr>
        <p:spPr>
          <a:xfrm>
            <a:off x="10199688" y="6524625"/>
            <a:ext cx="1992312" cy="295275"/>
          </a:xfrm>
        </p:spPr>
        <p:txBody>
          <a:bodyPr/>
          <a:lstStyle/>
          <a:p>
            <a:pPr>
              <a:defRPr/>
            </a:pPr>
            <a:r>
              <a:rPr lang="en-US"/>
              <a:t>www.nfhs.org</a:t>
            </a:r>
          </a:p>
        </p:txBody>
      </p:sp>
      <p:pic>
        <p:nvPicPr>
          <p:cNvPr id="7" name="Picture 6">
            <a:extLst>
              <a:ext uri="{FF2B5EF4-FFF2-40B4-BE49-F238E27FC236}">
                <a16:creationId xmlns:a16="http://schemas.microsoft.com/office/drawing/2014/main" id="{5824F841-4F07-9C0C-F587-464EFF51CC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1914" y="1690688"/>
            <a:ext cx="6441946" cy="4239940"/>
          </a:xfrm>
          <a:prstGeom prst="rect">
            <a:avLst/>
          </a:prstGeom>
        </p:spPr>
      </p:pic>
    </p:spTree>
    <p:extLst>
      <p:ext uri="{BB962C8B-B14F-4D97-AF65-F5344CB8AC3E}">
        <p14:creationId xmlns:p14="http://schemas.microsoft.com/office/powerpoint/2010/main" val="3665074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B84C-04CE-A4A2-01CF-A2F23EB15100}"/>
              </a:ext>
            </a:extLst>
          </p:cNvPr>
          <p:cNvSpPr>
            <a:spLocks noGrp="1"/>
          </p:cNvSpPr>
          <p:nvPr>
            <p:ph type="title"/>
          </p:nvPr>
        </p:nvSpPr>
        <p:spPr/>
        <p:txBody>
          <a:bodyPr/>
          <a:lstStyle/>
          <a:p>
            <a:r>
              <a:rPr lang="en-US" dirty="0"/>
              <a:t>SCREENING</a:t>
            </a:r>
            <a:br>
              <a:rPr lang="en-US" dirty="0"/>
            </a:br>
            <a:r>
              <a:rPr lang="en-US" dirty="0"/>
              <a:t>6-5-1</a:t>
            </a:r>
          </a:p>
        </p:txBody>
      </p:sp>
      <p:sp>
        <p:nvSpPr>
          <p:cNvPr id="3" name="Content Placeholder 2">
            <a:extLst>
              <a:ext uri="{FF2B5EF4-FFF2-40B4-BE49-F238E27FC236}">
                <a16:creationId xmlns:a16="http://schemas.microsoft.com/office/drawing/2014/main" id="{39AE3483-9CB2-A102-39B6-FE6473F4903B}"/>
              </a:ext>
            </a:extLst>
          </p:cNvPr>
          <p:cNvSpPr>
            <a:spLocks noGrp="1"/>
          </p:cNvSpPr>
          <p:nvPr>
            <p:ph idx="1"/>
          </p:nvPr>
        </p:nvSpPr>
        <p:spPr>
          <a:xfrm>
            <a:off x="838200" y="1531621"/>
            <a:ext cx="6217920" cy="4351020"/>
          </a:xfrm>
        </p:spPr>
        <p:txBody>
          <a:bodyPr>
            <a:normAutofit/>
          </a:bodyPr>
          <a:lstStyle/>
          <a:p>
            <a:r>
              <a:rPr lang="en-US" sz="2400" dirty="0"/>
              <a:t>Players on the serving team are not permitted to raise their hands above their heads during service until the ball has passed beyond the net.</a:t>
            </a:r>
          </a:p>
          <a:p>
            <a:r>
              <a:rPr lang="en-US" sz="2400" dirty="0"/>
              <a:t>Players may quickly raise their hands above their heads to give hand signals and then lower their arms immediately.</a:t>
            </a:r>
          </a:p>
          <a:p>
            <a:r>
              <a:rPr lang="en-US" sz="2400" dirty="0"/>
              <a:t>Players may also stand with their hands locked together behind their heads to protect the back of their heads during service.  </a:t>
            </a:r>
          </a:p>
        </p:txBody>
      </p:sp>
      <p:sp>
        <p:nvSpPr>
          <p:cNvPr id="4" name="Footer Placeholder 3">
            <a:extLst>
              <a:ext uri="{FF2B5EF4-FFF2-40B4-BE49-F238E27FC236}">
                <a16:creationId xmlns:a16="http://schemas.microsoft.com/office/drawing/2014/main" id="{40B9DB51-0FFB-7A40-BCFC-E62CFAD77E9B}"/>
              </a:ext>
            </a:extLst>
          </p:cNvPr>
          <p:cNvSpPr>
            <a:spLocks noGrp="1"/>
          </p:cNvSpPr>
          <p:nvPr>
            <p:ph type="ftr" sz="quarter" idx="4294967295"/>
          </p:nvPr>
        </p:nvSpPr>
        <p:spPr>
          <a:xfrm>
            <a:off x="10199688" y="6524625"/>
            <a:ext cx="1992312" cy="295275"/>
          </a:xfrm>
        </p:spPr>
        <p:txBody>
          <a:bodyPr/>
          <a:lstStyle/>
          <a:p>
            <a:pPr>
              <a:defRPr/>
            </a:pPr>
            <a:r>
              <a:rPr lang="en-US"/>
              <a:t>www.nfhs.org</a:t>
            </a:r>
          </a:p>
        </p:txBody>
      </p:sp>
      <p:pic>
        <p:nvPicPr>
          <p:cNvPr id="6" name="Picture 5">
            <a:extLst>
              <a:ext uri="{FF2B5EF4-FFF2-40B4-BE49-F238E27FC236}">
                <a16:creationId xmlns:a16="http://schemas.microsoft.com/office/drawing/2014/main" id="{E31F2CD4-6CB9-3FA6-CD4C-E0F5AE5CA8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0135" y="1531620"/>
            <a:ext cx="4218432" cy="4419600"/>
          </a:xfrm>
          <a:prstGeom prst="rect">
            <a:avLst/>
          </a:prstGeom>
        </p:spPr>
      </p:pic>
    </p:spTree>
    <p:extLst>
      <p:ext uri="{BB962C8B-B14F-4D97-AF65-F5344CB8AC3E}">
        <p14:creationId xmlns:p14="http://schemas.microsoft.com/office/powerpoint/2010/main" val="2608925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6A0BB-CD81-EAB3-273A-79325F72DCA2}"/>
              </a:ext>
            </a:extLst>
          </p:cNvPr>
          <p:cNvSpPr>
            <a:spLocks noGrp="1"/>
          </p:cNvSpPr>
          <p:nvPr>
            <p:ph type="title"/>
          </p:nvPr>
        </p:nvSpPr>
        <p:spPr/>
        <p:txBody>
          <a:bodyPr/>
          <a:lstStyle/>
          <a:p>
            <a:r>
              <a:rPr lang="en-US" dirty="0"/>
              <a:t>COURT PROTOCOL</a:t>
            </a:r>
            <a:br>
              <a:rPr lang="en-US" dirty="0"/>
            </a:br>
            <a:r>
              <a:rPr lang="en-US" dirty="0"/>
              <a:t>9-2-1 NOTE 1 (NEW)</a:t>
            </a:r>
          </a:p>
        </p:txBody>
      </p:sp>
      <p:sp>
        <p:nvSpPr>
          <p:cNvPr id="3" name="Content Placeholder 2">
            <a:extLst>
              <a:ext uri="{FF2B5EF4-FFF2-40B4-BE49-F238E27FC236}">
                <a16:creationId xmlns:a16="http://schemas.microsoft.com/office/drawing/2014/main" id="{6B1FB813-33B2-A1DE-059F-F50EC45743A0}"/>
              </a:ext>
            </a:extLst>
          </p:cNvPr>
          <p:cNvSpPr>
            <a:spLocks noGrp="1"/>
          </p:cNvSpPr>
          <p:nvPr>
            <p:ph idx="1"/>
          </p:nvPr>
        </p:nvSpPr>
        <p:spPr>
          <a:xfrm>
            <a:off x="838200" y="1690688"/>
            <a:ext cx="3558540" cy="4486275"/>
          </a:xfrm>
        </p:spPr>
        <p:txBody>
          <a:bodyPr>
            <a:normAutofit fontScale="85000" lnSpcReduction="10000"/>
          </a:bodyPr>
          <a:lstStyle/>
          <a:p>
            <a:r>
              <a:rPr lang="en-US" dirty="0"/>
              <a:t>Players shall not wear any audio or video devices during the match.</a:t>
            </a:r>
          </a:p>
          <a:p>
            <a:r>
              <a:rPr lang="en-US" dirty="0"/>
              <a:t>If referees notice devices on players prior to the match, they should notify the coach to direct the player to remove the device. </a:t>
            </a:r>
          </a:p>
          <a:p>
            <a:r>
              <a:rPr lang="en-US" dirty="0"/>
              <a:t>If discovered during play, the player should be assessed an unsporting conduct penalty. </a:t>
            </a:r>
          </a:p>
        </p:txBody>
      </p:sp>
      <p:sp>
        <p:nvSpPr>
          <p:cNvPr id="4" name="Footer Placeholder 3">
            <a:extLst>
              <a:ext uri="{FF2B5EF4-FFF2-40B4-BE49-F238E27FC236}">
                <a16:creationId xmlns:a16="http://schemas.microsoft.com/office/drawing/2014/main" id="{08C0ADD7-E8C1-FF00-5DD8-9E72740C5D96}"/>
              </a:ext>
            </a:extLst>
          </p:cNvPr>
          <p:cNvSpPr>
            <a:spLocks noGrp="1"/>
          </p:cNvSpPr>
          <p:nvPr>
            <p:ph type="ftr" sz="quarter" idx="4294967295"/>
          </p:nvPr>
        </p:nvSpPr>
        <p:spPr>
          <a:xfrm>
            <a:off x="10199688" y="6524625"/>
            <a:ext cx="1992312" cy="295275"/>
          </a:xfrm>
        </p:spPr>
        <p:txBody>
          <a:bodyPr/>
          <a:lstStyle/>
          <a:p>
            <a:pPr>
              <a:defRPr/>
            </a:pPr>
            <a:r>
              <a:rPr lang="en-US"/>
              <a:t>www.nfhs.org</a:t>
            </a:r>
          </a:p>
        </p:txBody>
      </p:sp>
      <p:pic>
        <p:nvPicPr>
          <p:cNvPr id="7" name="Picture 6">
            <a:extLst>
              <a:ext uri="{FF2B5EF4-FFF2-40B4-BE49-F238E27FC236}">
                <a16:creationId xmlns:a16="http://schemas.microsoft.com/office/drawing/2014/main" id="{775AD535-90C6-8F06-86F5-7CDF12E42C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0123" y="1637348"/>
            <a:ext cx="7138633" cy="4214812"/>
          </a:xfrm>
          <a:prstGeom prst="rect">
            <a:avLst/>
          </a:prstGeom>
        </p:spPr>
      </p:pic>
    </p:spTree>
    <p:extLst>
      <p:ext uri="{BB962C8B-B14F-4D97-AF65-F5344CB8AC3E}">
        <p14:creationId xmlns:p14="http://schemas.microsoft.com/office/powerpoint/2010/main" val="342410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2">
            <a:extLst>
              <a:ext uri="{FF2B5EF4-FFF2-40B4-BE49-F238E27FC236}">
                <a16:creationId xmlns:a16="http://schemas.microsoft.com/office/drawing/2014/main" id="{D228B737-40FB-47D3-9B30-CBD36E7758C5}"/>
              </a:ext>
            </a:extLst>
          </p:cNvPr>
          <p:cNvSpPr txBox="1">
            <a:spLocks noChangeArrowheads="1"/>
          </p:cNvSpPr>
          <p:nvPr/>
        </p:nvSpPr>
        <p:spPr bwMode="auto">
          <a:xfrm>
            <a:off x="3462338" y="2916238"/>
            <a:ext cx="5267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solidFill>
                  <a:schemeClr val="bg1"/>
                </a:solidFill>
              </a:rPr>
              <a:t>Sponsor Slide </a:t>
            </a:r>
          </a:p>
          <a:p>
            <a:pPr algn="ctr" eaLnBrk="1" hangingPunct="1"/>
            <a:r>
              <a:rPr lang="en-US" altLang="en-US" dirty="0">
                <a:solidFill>
                  <a:schemeClr val="bg1"/>
                </a:solidFill>
              </a:rPr>
              <a:t>remove this text and place artwork centered here</a:t>
            </a:r>
          </a:p>
        </p:txBody>
      </p:sp>
      <p:pic>
        <p:nvPicPr>
          <p:cNvPr id="3" name="Picture 2" descr="A volleyball net in a gym&#10;&#10;Description automatically generated">
            <a:extLst>
              <a:ext uri="{FF2B5EF4-FFF2-40B4-BE49-F238E27FC236}">
                <a16:creationId xmlns:a16="http://schemas.microsoft.com/office/drawing/2014/main" id="{F1534D37-DA97-45F7-CC37-C087C73E65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17441-CE03-D8EB-FCC0-989ADBA6E2C8}"/>
              </a:ext>
            </a:extLst>
          </p:cNvPr>
          <p:cNvSpPr>
            <a:spLocks noGrp="1"/>
          </p:cNvSpPr>
          <p:nvPr>
            <p:ph type="title"/>
          </p:nvPr>
        </p:nvSpPr>
        <p:spPr>
          <a:xfrm>
            <a:off x="838200" y="513397"/>
            <a:ext cx="8491151" cy="1325563"/>
          </a:xfrm>
        </p:spPr>
        <p:txBody>
          <a:bodyPr>
            <a:normAutofit fontScale="90000"/>
          </a:bodyPr>
          <a:lstStyle/>
          <a:p>
            <a:r>
              <a:rPr lang="en-US" dirty="0"/>
              <a:t>CONDUCT: PLAYERS, COACHES AND/OR TEAM ATTENDENT</a:t>
            </a:r>
            <a:br>
              <a:rPr lang="en-US" dirty="0"/>
            </a:br>
            <a:r>
              <a:rPr lang="en-US" dirty="0"/>
              <a:t>12-2-8m (NEW)</a:t>
            </a:r>
          </a:p>
        </p:txBody>
      </p:sp>
      <p:sp>
        <p:nvSpPr>
          <p:cNvPr id="3" name="Content Placeholder 2">
            <a:extLst>
              <a:ext uri="{FF2B5EF4-FFF2-40B4-BE49-F238E27FC236}">
                <a16:creationId xmlns:a16="http://schemas.microsoft.com/office/drawing/2014/main" id="{60AE10B2-7EA0-FC5F-FF42-434849F2B47B}"/>
              </a:ext>
            </a:extLst>
          </p:cNvPr>
          <p:cNvSpPr>
            <a:spLocks noGrp="1"/>
          </p:cNvSpPr>
          <p:nvPr>
            <p:ph idx="1"/>
          </p:nvPr>
        </p:nvSpPr>
        <p:spPr>
          <a:xfrm>
            <a:off x="838200" y="2034540"/>
            <a:ext cx="3489960" cy="4431983"/>
          </a:xfrm>
        </p:spPr>
        <p:txBody>
          <a:bodyPr/>
          <a:lstStyle/>
          <a:p>
            <a:r>
              <a:rPr lang="en-US" dirty="0"/>
              <a:t>It is an unsporting conduct violation if coaches, non-playing teammates or team attendants use props on the bench during celebrations.</a:t>
            </a:r>
          </a:p>
        </p:txBody>
      </p:sp>
      <p:sp>
        <p:nvSpPr>
          <p:cNvPr id="4" name="Footer Placeholder 3">
            <a:extLst>
              <a:ext uri="{FF2B5EF4-FFF2-40B4-BE49-F238E27FC236}">
                <a16:creationId xmlns:a16="http://schemas.microsoft.com/office/drawing/2014/main" id="{07550D5B-5736-07A7-7257-ACD69A3A3033}"/>
              </a:ext>
            </a:extLst>
          </p:cNvPr>
          <p:cNvSpPr>
            <a:spLocks noGrp="1"/>
          </p:cNvSpPr>
          <p:nvPr>
            <p:ph type="ftr" sz="quarter" idx="4294967295"/>
          </p:nvPr>
        </p:nvSpPr>
        <p:spPr>
          <a:xfrm>
            <a:off x="10199688" y="6524625"/>
            <a:ext cx="1992312" cy="295275"/>
          </a:xfrm>
        </p:spPr>
        <p:txBody>
          <a:bodyPr/>
          <a:lstStyle/>
          <a:p>
            <a:pPr>
              <a:defRPr/>
            </a:pPr>
            <a:r>
              <a:rPr lang="en-US"/>
              <a:t>www.nfhs.org</a:t>
            </a:r>
          </a:p>
        </p:txBody>
      </p:sp>
      <p:pic>
        <p:nvPicPr>
          <p:cNvPr id="6" name="Picture 5">
            <a:extLst>
              <a:ext uri="{FF2B5EF4-FFF2-40B4-BE49-F238E27FC236}">
                <a16:creationId xmlns:a16="http://schemas.microsoft.com/office/drawing/2014/main" id="{10F44E9A-80F4-962A-26A4-23D58394E1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9732" y="1978343"/>
            <a:ext cx="7365928" cy="4198620"/>
          </a:xfrm>
          <a:prstGeom prst="rect">
            <a:avLst/>
          </a:prstGeom>
        </p:spPr>
      </p:pic>
    </p:spTree>
    <p:extLst>
      <p:ext uri="{BB962C8B-B14F-4D97-AF65-F5344CB8AC3E}">
        <p14:creationId xmlns:p14="http://schemas.microsoft.com/office/powerpoint/2010/main" val="1664286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86DB46-CC79-26B7-7922-0D1BD77F3E73}"/>
              </a:ext>
            </a:extLst>
          </p:cNvPr>
          <p:cNvSpPr>
            <a:spLocks noGrp="1"/>
          </p:cNvSpPr>
          <p:nvPr>
            <p:ph type="title"/>
          </p:nvPr>
        </p:nvSpPr>
        <p:spPr/>
        <p:txBody>
          <a:bodyPr/>
          <a:lstStyle/>
          <a:p>
            <a:pPr algn="ctr"/>
            <a:r>
              <a:rPr lang="en-US" dirty="0"/>
              <a:t>Rules Reminders</a:t>
            </a:r>
          </a:p>
        </p:txBody>
      </p:sp>
    </p:spTree>
    <p:extLst>
      <p:ext uri="{BB962C8B-B14F-4D97-AF65-F5344CB8AC3E}">
        <p14:creationId xmlns:p14="http://schemas.microsoft.com/office/powerpoint/2010/main" val="2817124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9F982-D349-4281-83BD-024A768B7462}"/>
              </a:ext>
            </a:extLst>
          </p:cNvPr>
          <p:cNvSpPr>
            <a:spLocks noGrp="1"/>
          </p:cNvSpPr>
          <p:nvPr>
            <p:ph type="title"/>
          </p:nvPr>
        </p:nvSpPr>
        <p:spPr/>
        <p:txBody>
          <a:bodyPr/>
          <a:lstStyle/>
          <a:p>
            <a:r>
              <a:rPr lang="en-US" dirty="0"/>
              <a:t>THE BALL</a:t>
            </a:r>
            <a:br>
              <a:rPr lang="en-US" dirty="0"/>
            </a:br>
            <a:r>
              <a:rPr lang="en-US" dirty="0"/>
              <a:t>3-2-1 NOTE </a:t>
            </a:r>
          </a:p>
        </p:txBody>
      </p:sp>
      <p:sp>
        <p:nvSpPr>
          <p:cNvPr id="3" name="Content Placeholder 2">
            <a:extLst>
              <a:ext uri="{FF2B5EF4-FFF2-40B4-BE49-F238E27FC236}">
                <a16:creationId xmlns:a16="http://schemas.microsoft.com/office/drawing/2014/main" id="{F279B067-FAF8-FA13-3B75-A23C6DDA0E34}"/>
              </a:ext>
            </a:extLst>
          </p:cNvPr>
          <p:cNvSpPr>
            <a:spLocks noGrp="1"/>
          </p:cNvSpPr>
          <p:nvPr>
            <p:ph idx="1"/>
          </p:nvPr>
        </p:nvSpPr>
        <p:spPr/>
        <p:txBody>
          <a:bodyPr/>
          <a:lstStyle/>
          <a:p>
            <a:r>
              <a:rPr lang="en-US" dirty="0"/>
              <a:t>Beginning with the 2026-27 school year, state associations may adopt the use of a non-smooth or textured volleyball. There are no restrictions on color or shape of panels for textured volleyballs.</a:t>
            </a:r>
          </a:p>
          <a:p>
            <a:pPr marL="0" indent="0">
              <a:buNone/>
            </a:pPr>
            <a:endParaRPr lang="en-US" dirty="0"/>
          </a:p>
        </p:txBody>
      </p:sp>
      <p:sp>
        <p:nvSpPr>
          <p:cNvPr id="4" name="Footer Placeholder 3">
            <a:extLst>
              <a:ext uri="{FF2B5EF4-FFF2-40B4-BE49-F238E27FC236}">
                <a16:creationId xmlns:a16="http://schemas.microsoft.com/office/drawing/2014/main" id="{E310B887-9EDF-151F-B25B-E2D577614538}"/>
              </a:ext>
            </a:extLst>
          </p:cNvPr>
          <p:cNvSpPr>
            <a:spLocks noGrp="1"/>
          </p:cNvSpPr>
          <p:nvPr>
            <p:ph type="ftr" sz="quarter" idx="4294967295"/>
          </p:nvPr>
        </p:nvSpPr>
        <p:spPr>
          <a:xfrm>
            <a:off x="10199688" y="6524625"/>
            <a:ext cx="1992312" cy="295275"/>
          </a:xfrm>
        </p:spPr>
        <p:txBody>
          <a:bodyPr/>
          <a:lstStyle/>
          <a:p>
            <a:pPr>
              <a:defRPr/>
            </a:pPr>
            <a:r>
              <a:rPr lang="en-US"/>
              <a:t>www.nfhs.org</a:t>
            </a:r>
          </a:p>
        </p:txBody>
      </p:sp>
      <p:pic>
        <p:nvPicPr>
          <p:cNvPr id="6" name="Picture 5">
            <a:extLst>
              <a:ext uri="{FF2B5EF4-FFF2-40B4-BE49-F238E27FC236}">
                <a16:creationId xmlns:a16="http://schemas.microsoft.com/office/drawing/2014/main" id="{0608F865-E788-174A-A812-190546B2A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170" y="3074758"/>
            <a:ext cx="8709660" cy="3102205"/>
          </a:xfrm>
          <a:prstGeom prst="rect">
            <a:avLst/>
          </a:prstGeom>
        </p:spPr>
      </p:pic>
    </p:spTree>
    <p:extLst>
      <p:ext uri="{BB962C8B-B14F-4D97-AF65-F5344CB8AC3E}">
        <p14:creationId xmlns:p14="http://schemas.microsoft.com/office/powerpoint/2010/main" val="2349269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F3AB0-BFCB-A773-5F00-7F743E79FA8E}"/>
              </a:ext>
            </a:extLst>
          </p:cNvPr>
          <p:cNvSpPr>
            <a:spLocks noGrp="1"/>
          </p:cNvSpPr>
          <p:nvPr>
            <p:ph type="title"/>
          </p:nvPr>
        </p:nvSpPr>
        <p:spPr/>
        <p:txBody>
          <a:bodyPr vert="horz" lIns="91440" tIns="45720" rIns="91440" bIns="45720" rtlCol="0" anchor="ctr">
            <a:normAutofit/>
          </a:bodyPr>
          <a:lstStyle/>
          <a:p>
            <a:r>
              <a:rPr lang="en-US" b="1" kern="1200">
                <a:latin typeface="Calibri" panose="020F0502020204030204" pitchFamily="34" charset="0"/>
                <a:ea typeface="+mj-ea"/>
                <a:cs typeface="Calibri" panose="020F0502020204030204" pitchFamily="34" charset="0"/>
              </a:rPr>
              <a:t>LEGAL UNIFORM</a:t>
            </a:r>
            <a:br>
              <a:rPr lang="en-US" b="1" kern="1200">
                <a:latin typeface="Calibri" panose="020F0502020204030204" pitchFamily="34" charset="0"/>
                <a:ea typeface="+mj-ea"/>
                <a:cs typeface="Calibri" panose="020F0502020204030204" pitchFamily="34" charset="0"/>
              </a:rPr>
            </a:br>
            <a:r>
              <a:rPr lang="en-US" b="1" kern="1200">
                <a:latin typeface="Calibri" panose="020F0502020204030204" pitchFamily="34" charset="0"/>
                <a:ea typeface="+mj-ea"/>
                <a:cs typeface="Calibri" panose="020F0502020204030204" pitchFamily="34" charset="0"/>
              </a:rPr>
              <a:t>4-2-4b</a:t>
            </a:r>
          </a:p>
        </p:txBody>
      </p:sp>
      <p:pic>
        <p:nvPicPr>
          <p:cNvPr id="7" name="Content Placeholder 6">
            <a:extLst>
              <a:ext uri="{FF2B5EF4-FFF2-40B4-BE49-F238E27FC236}">
                <a16:creationId xmlns:a16="http://schemas.microsoft.com/office/drawing/2014/main" id="{7EE53731-D1AF-AD17-B836-A004A422EE0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38200" y="1690688"/>
            <a:ext cx="4438996" cy="4343400"/>
          </a:xfrm>
          <a:prstGeom prst="rect">
            <a:avLst/>
          </a:prstGeom>
          <a:noFill/>
        </p:spPr>
      </p:pic>
      <p:sp>
        <p:nvSpPr>
          <p:cNvPr id="5" name="TextBox 4">
            <a:extLst>
              <a:ext uri="{FF2B5EF4-FFF2-40B4-BE49-F238E27FC236}">
                <a16:creationId xmlns:a16="http://schemas.microsoft.com/office/drawing/2014/main" id="{D8803E25-8B4C-CD75-6225-E06ED765667C}"/>
              </a:ext>
            </a:extLst>
          </p:cNvPr>
          <p:cNvSpPr txBox="1"/>
          <p:nvPr/>
        </p:nvSpPr>
        <p:spPr>
          <a:xfrm>
            <a:off x="6172200" y="1825625"/>
            <a:ext cx="5181600" cy="4351338"/>
          </a:xfrm>
          <a:prstGeom prst="rect">
            <a:avLst/>
          </a:prstGeom>
        </p:spPr>
        <p:txBody>
          <a:bodyPr vert="horz" lIns="91440" tIns="45720" rIns="91440" bIns="45720" rtlCol="0">
            <a:normAutofit/>
          </a:bodyPr>
          <a:lstStyle/>
          <a:p>
            <a:pPr marL="228600" indent="-228600">
              <a:lnSpc>
                <a:spcPct val="90000"/>
              </a:lnSpc>
              <a:spcBef>
                <a:spcPts val="1000"/>
              </a:spcBef>
              <a:buClr>
                <a:srgbClr val="EA1F45"/>
              </a:buClr>
              <a:buFont typeface="Arial" panose="020B0604020202020204" pitchFamily="34" charset="0"/>
              <a:buChar char="•"/>
            </a:pPr>
            <a:r>
              <a:rPr lang="en-US" sz="2800" dirty="0">
                <a:solidFill>
                  <a:schemeClr val="bg1">
                    <a:lumMod val="50000"/>
                  </a:schemeClr>
                </a:solidFill>
                <a:latin typeface="Calibri" panose="020F0502020204030204" pitchFamily="34" charset="0"/>
                <a:cs typeface="Calibri" panose="020F0502020204030204" pitchFamily="34" charset="0"/>
              </a:rPr>
              <a:t>Numbers with a leading zero (01, 02, 03, etc.) will be non-compliant beginning in 2028. Legal uniforms must be numbered 0-99.</a:t>
            </a:r>
          </a:p>
          <a:p>
            <a:pPr marL="228600" indent="-228600">
              <a:lnSpc>
                <a:spcPct val="90000"/>
              </a:lnSpc>
              <a:spcBef>
                <a:spcPts val="1000"/>
              </a:spcBef>
              <a:buClr>
                <a:srgbClr val="EA1F45"/>
              </a:buClr>
              <a:buFont typeface="Arial" panose="020B0604020202020204" pitchFamily="34" charset="0"/>
              <a:buChar char="•"/>
            </a:pPr>
            <a:r>
              <a:rPr lang="en-US" sz="2800" dirty="0">
                <a:solidFill>
                  <a:schemeClr val="bg1">
                    <a:lumMod val="50000"/>
                  </a:schemeClr>
                </a:solidFill>
                <a:latin typeface="Calibri" panose="020F0502020204030204" pitchFamily="34" charset="0"/>
                <a:cs typeface="Calibri" panose="020F0502020204030204" pitchFamily="34" charset="0"/>
              </a:rPr>
              <a:t>The use of the number double zero (00) on uniforms is illegal.</a:t>
            </a:r>
          </a:p>
        </p:txBody>
      </p:sp>
    </p:spTree>
    <p:extLst>
      <p:ext uri="{BB962C8B-B14F-4D97-AF65-F5344CB8AC3E}">
        <p14:creationId xmlns:p14="http://schemas.microsoft.com/office/powerpoint/2010/main" val="3563278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4E9D4-4709-794A-AF37-63053D39357B}"/>
              </a:ext>
            </a:extLst>
          </p:cNvPr>
          <p:cNvSpPr>
            <a:spLocks noGrp="1"/>
          </p:cNvSpPr>
          <p:nvPr>
            <p:ph type="title"/>
          </p:nvPr>
        </p:nvSpPr>
        <p:spPr/>
        <p:txBody>
          <a:bodyPr/>
          <a:lstStyle/>
          <a:p>
            <a:r>
              <a:rPr lang="en-US"/>
              <a:t>LEGAL UNIFORM</a:t>
            </a:r>
            <a:br>
              <a:rPr lang="en-US"/>
            </a:br>
            <a:r>
              <a:rPr lang="en-US"/>
              <a:t>4-2-4d, f</a:t>
            </a:r>
            <a:endParaRPr lang="en-US" dirty="0"/>
          </a:p>
        </p:txBody>
      </p:sp>
      <p:pic>
        <p:nvPicPr>
          <p:cNvPr id="8" name="Content Placeholder 7">
            <a:extLst>
              <a:ext uri="{FF2B5EF4-FFF2-40B4-BE49-F238E27FC236}">
                <a16:creationId xmlns:a16="http://schemas.microsoft.com/office/drawing/2014/main" id="{90F8BDFB-A319-534D-1CDD-48CC9F5CE48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22317" y="1690688"/>
            <a:ext cx="8347364" cy="3122350"/>
          </a:xfrm>
          <a:prstGeom prst="rect">
            <a:avLst/>
          </a:prstGeom>
        </p:spPr>
      </p:pic>
      <p:sp>
        <p:nvSpPr>
          <p:cNvPr id="3" name="TextBox 2">
            <a:extLst>
              <a:ext uri="{FF2B5EF4-FFF2-40B4-BE49-F238E27FC236}">
                <a16:creationId xmlns:a16="http://schemas.microsoft.com/office/drawing/2014/main" id="{D70F1C15-769D-D1F9-13A5-2D51FAE564FE}"/>
              </a:ext>
            </a:extLst>
          </p:cNvPr>
          <p:cNvSpPr txBox="1"/>
          <p:nvPr/>
        </p:nvSpPr>
        <p:spPr>
          <a:xfrm>
            <a:off x="719771" y="4938272"/>
            <a:ext cx="10752455" cy="1200329"/>
          </a:xfrm>
          <a:prstGeom prst="rect">
            <a:avLst/>
          </a:prstGeom>
          <a:noFill/>
        </p:spPr>
        <p:txBody>
          <a:bodyPr wrap="square" rtlCol="0">
            <a:spAutoFit/>
          </a:bodyPr>
          <a:lstStyle/>
          <a:p>
            <a:pPr marL="285750" indent="-285750">
              <a:buClr>
                <a:srgbClr val="FF0000"/>
              </a:buClr>
              <a:buFont typeface="Arial" panose="020B0604020202020204" pitchFamily="34" charset="0"/>
              <a:buChar char="•"/>
            </a:pPr>
            <a:r>
              <a:rPr lang="en-US" sz="2400" dirty="0">
                <a:solidFill>
                  <a:schemeClr val="tx1">
                    <a:lumMod val="50000"/>
                    <a:lumOff val="50000"/>
                  </a:schemeClr>
                </a:solidFill>
              </a:rPr>
              <a:t>Beginning July 1, 2029, the number on the front of the uniform must be centered on the upper half of the uniform top, eliminating the measurement requirements from the shoulder seam to the neckline. </a:t>
            </a:r>
          </a:p>
        </p:txBody>
      </p:sp>
    </p:spTree>
    <p:extLst>
      <p:ext uri="{BB962C8B-B14F-4D97-AF65-F5344CB8AC3E}">
        <p14:creationId xmlns:p14="http://schemas.microsoft.com/office/powerpoint/2010/main" val="9513031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1988EA-6921-462B-C082-E05279150E74}"/>
              </a:ext>
            </a:extLst>
          </p:cNvPr>
          <p:cNvSpPr>
            <a:spLocks noGrp="1"/>
          </p:cNvSpPr>
          <p:nvPr>
            <p:ph type="title"/>
          </p:nvPr>
        </p:nvSpPr>
        <p:spPr/>
        <p:txBody>
          <a:bodyPr/>
          <a:lstStyle/>
          <a:p>
            <a:pPr algn="ctr"/>
            <a:r>
              <a:rPr lang="en-US" dirty="0"/>
              <a:t>2026 NFHS Editorial Changes</a:t>
            </a:r>
          </a:p>
        </p:txBody>
      </p:sp>
    </p:spTree>
    <p:extLst>
      <p:ext uri="{BB962C8B-B14F-4D97-AF65-F5344CB8AC3E}">
        <p14:creationId xmlns:p14="http://schemas.microsoft.com/office/powerpoint/2010/main" val="25018396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F0611C-8389-1E45-C45D-913F5BDA3D15}"/>
              </a:ext>
            </a:extLst>
          </p:cNvPr>
          <p:cNvSpPr>
            <a:spLocks noGrp="1"/>
          </p:cNvSpPr>
          <p:nvPr>
            <p:ph type="title"/>
          </p:nvPr>
        </p:nvSpPr>
        <p:spPr/>
        <p:txBody>
          <a:bodyPr/>
          <a:lstStyle/>
          <a:p>
            <a:r>
              <a:rPr lang="en-US" dirty="0"/>
              <a:t>Editorial Changes</a:t>
            </a:r>
          </a:p>
        </p:txBody>
      </p:sp>
      <p:sp>
        <p:nvSpPr>
          <p:cNvPr id="6" name="Content Placeholder 5">
            <a:extLst>
              <a:ext uri="{FF2B5EF4-FFF2-40B4-BE49-F238E27FC236}">
                <a16:creationId xmlns:a16="http://schemas.microsoft.com/office/drawing/2014/main" id="{150FA959-D438-FF1F-D0A5-409E453207F7}"/>
              </a:ext>
            </a:extLst>
          </p:cNvPr>
          <p:cNvSpPr>
            <a:spLocks noGrp="1"/>
          </p:cNvSpPr>
          <p:nvPr>
            <p:ph idx="1"/>
          </p:nvPr>
        </p:nvSpPr>
        <p:spPr/>
        <p:txBody>
          <a:bodyPr/>
          <a:lstStyle/>
          <a:p>
            <a:r>
              <a:rPr lang="en-US" b="1" dirty="0"/>
              <a:t>1-5-1 – </a:t>
            </a:r>
            <a:r>
              <a:rPr lang="en-US" dirty="0"/>
              <a:t>Added language within </a:t>
            </a:r>
            <a:r>
              <a:rPr lang="en-US" i="1" dirty="0"/>
              <a:t>Section 5: Termination of Set/Match </a:t>
            </a:r>
            <a:r>
              <a:rPr lang="en-US" dirty="0"/>
              <a:t>from 5-4-4d stating that the match becomes official and there shall be no change of score after the scoresheet is initialed by the second referee. </a:t>
            </a:r>
          </a:p>
          <a:p>
            <a:r>
              <a:rPr lang="en-US" b="1" dirty="0"/>
              <a:t>5-2-1b – </a:t>
            </a:r>
            <a:r>
              <a:rPr lang="en-US" dirty="0"/>
              <a:t>Clarified current language when a fault is whistled by the second referee. </a:t>
            </a:r>
          </a:p>
          <a:p>
            <a:r>
              <a:rPr lang="en-US" b="1" dirty="0"/>
              <a:t>5-4-3c(1) – </a:t>
            </a:r>
            <a:r>
              <a:rPr lang="en-US" dirty="0"/>
              <a:t>Clarified procedural language now that entire teams are allowed to stand on the end line during the </a:t>
            </a:r>
            <a:r>
              <a:rPr lang="en-US" dirty="0" err="1"/>
              <a:t>prematch</a:t>
            </a:r>
            <a:r>
              <a:rPr lang="en-US" dirty="0"/>
              <a:t> ceremony. </a:t>
            </a:r>
          </a:p>
          <a:p>
            <a:r>
              <a:rPr lang="en-US" b="1" dirty="0"/>
              <a:t>5-4-4a – </a:t>
            </a:r>
            <a:r>
              <a:rPr lang="en-US" dirty="0"/>
              <a:t>Rewritten for clarity. </a:t>
            </a:r>
          </a:p>
        </p:txBody>
      </p:sp>
    </p:spTree>
    <p:extLst>
      <p:ext uri="{BB962C8B-B14F-4D97-AF65-F5344CB8AC3E}">
        <p14:creationId xmlns:p14="http://schemas.microsoft.com/office/powerpoint/2010/main" val="26704430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0DD81-AAD3-AE19-150F-27BA5CE8AA39}"/>
              </a:ext>
            </a:extLst>
          </p:cNvPr>
          <p:cNvSpPr>
            <a:spLocks noGrp="1"/>
          </p:cNvSpPr>
          <p:nvPr>
            <p:ph type="title"/>
          </p:nvPr>
        </p:nvSpPr>
        <p:spPr/>
        <p:txBody>
          <a:bodyPr/>
          <a:lstStyle/>
          <a:p>
            <a:r>
              <a:rPr lang="en-US" dirty="0"/>
              <a:t>Editorial Changes</a:t>
            </a:r>
          </a:p>
        </p:txBody>
      </p:sp>
      <p:sp>
        <p:nvSpPr>
          <p:cNvPr id="3" name="Content Placeholder 2">
            <a:extLst>
              <a:ext uri="{FF2B5EF4-FFF2-40B4-BE49-F238E27FC236}">
                <a16:creationId xmlns:a16="http://schemas.microsoft.com/office/drawing/2014/main" id="{6B13AABC-5AF0-BADA-BB5C-ADF53418B1B2}"/>
              </a:ext>
            </a:extLst>
          </p:cNvPr>
          <p:cNvSpPr>
            <a:spLocks noGrp="1"/>
          </p:cNvSpPr>
          <p:nvPr>
            <p:ph idx="1"/>
          </p:nvPr>
        </p:nvSpPr>
        <p:spPr/>
        <p:txBody>
          <a:bodyPr/>
          <a:lstStyle/>
          <a:p>
            <a:r>
              <a:rPr lang="en-US" b="1" dirty="0"/>
              <a:t>7-1-1a, 7-1-1 PENALTIES 3, 7-1-2a, 7-1-4 PENALTIES – </a:t>
            </a:r>
            <a:r>
              <a:rPr lang="en-US" dirty="0"/>
              <a:t>Rewritten for clarity. </a:t>
            </a:r>
          </a:p>
          <a:p>
            <a:r>
              <a:rPr lang="en-US" b="1" dirty="0"/>
              <a:t>9-9-1h – </a:t>
            </a:r>
            <a:r>
              <a:rPr lang="en-US" dirty="0"/>
              <a:t>Corrected language due to 2025-26 rule change for an illegal replacement attempting to enter the set. </a:t>
            </a:r>
          </a:p>
          <a:p>
            <a:r>
              <a:rPr lang="en-US" b="1" dirty="0"/>
              <a:t>12-2-8 – </a:t>
            </a:r>
            <a:r>
              <a:rPr lang="en-US" dirty="0"/>
              <a:t>Replaced “substitutes” with “non-playing teammates” to more appropriately describe teammates who are on the bench. </a:t>
            </a:r>
          </a:p>
        </p:txBody>
      </p:sp>
    </p:spTree>
    <p:extLst>
      <p:ext uri="{BB962C8B-B14F-4D97-AF65-F5344CB8AC3E}">
        <p14:creationId xmlns:p14="http://schemas.microsoft.com/office/powerpoint/2010/main" val="30140332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C6DFC0-2BBB-4C7C-B669-DC6162824D2B}"/>
              </a:ext>
            </a:extLst>
          </p:cNvPr>
          <p:cNvSpPr>
            <a:spLocks noGrp="1"/>
          </p:cNvSpPr>
          <p:nvPr>
            <p:ph type="title"/>
          </p:nvPr>
        </p:nvSpPr>
        <p:spPr/>
        <p:txBody>
          <a:bodyPr>
            <a:normAutofit/>
          </a:bodyPr>
          <a:lstStyle/>
          <a:p>
            <a:pPr algn="ctr">
              <a:defRPr/>
            </a:pPr>
            <a:r>
              <a:rPr lang="en-US" dirty="0"/>
              <a:t>2026 NFHS Volleyball </a:t>
            </a:r>
            <a:br>
              <a:rPr lang="en-US" dirty="0"/>
            </a:br>
            <a:r>
              <a:rPr lang="en-US" dirty="0"/>
              <a:t>Points of Emphasis</a:t>
            </a:r>
          </a:p>
        </p:txBody>
      </p:sp>
    </p:spTree>
    <p:extLst>
      <p:ext uri="{BB962C8B-B14F-4D97-AF65-F5344CB8AC3E}">
        <p14:creationId xmlns:p14="http://schemas.microsoft.com/office/powerpoint/2010/main" val="27578630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FC9BA-9189-78A7-BDA6-9BB7583582DC}"/>
              </a:ext>
            </a:extLst>
          </p:cNvPr>
          <p:cNvSpPr>
            <a:spLocks noGrp="1"/>
          </p:cNvSpPr>
          <p:nvPr>
            <p:ph type="title"/>
          </p:nvPr>
        </p:nvSpPr>
        <p:spPr/>
        <p:txBody>
          <a:bodyPr>
            <a:normAutofit/>
          </a:bodyPr>
          <a:lstStyle/>
          <a:p>
            <a:r>
              <a:rPr lang="en-US" sz="4000" dirty="0"/>
              <a:t>HOST MANAGEMENT BEST PRACTICES</a:t>
            </a:r>
          </a:p>
        </p:txBody>
      </p:sp>
      <p:sp>
        <p:nvSpPr>
          <p:cNvPr id="3" name="Content Placeholder 2">
            <a:extLst>
              <a:ext uri="{FF2B5EF4-FFF2-40B4-BE49-F238E27FC236}">
                <a16:creationId xmlns:a16="http://schemas.microsoft.com/office/drawing/2014/main" id="{EC983B50-98EC-7B5A-2AE7-B681532103A4}"/>
              </a:ext>
            </a:extLst>
          </p:cNvPr>
          <p:cNvSpPr>
            <a:spLocks noGrp="1"/>
          </p:cNvSpPr>
          <p:nvPr>
            <p:ph idx="1"/>
          </p:nvPr>
        </p:nvSpPr>
        <p:spPr>
          <a:xfrm>
            <a:off x="838200" y="1720695"/>
            <a:ext cx="6812280" cy="4351338"/>
          </a:xfrm>
        </p:spPr>
        <p:txBody>
          <a:bodyPr/>
          <a:lstStyle/>
          <a:p>
            <a:r>
              <a:rPr lang="en-US" dirty="0"/>
              <a:t>By rule, hosts must provide a safe, stable platform. The first referee (R1) should carefully examine the stand prior to the match, and if the R1 determines that the platform is unsafe, the match will still go on, and the R1 will work from the floor. </a:t>
            </a:r>
          </a:p>
          <a:p>
            <a:r>
              <a:rPr lang="en-US" dirty="0"/>
              <a:t>Referees should not use ladders, chairs, boxes, trash cans or similar substitutes that could endanger the well-being of the official.</a:t>
            </a:r>
            <a:endParaRPr lang="en-US" sz="2400" dirty="0"/>
          </a:p>
        </p:txBody>
      </p:sp>
      <p:sp>
        <p:nvSpPr>
          <p:cNvPr id="4" name="Footer Placeholder 3">
            <a:extLst>
              <a:ext uri="{FF2B5EF4-FFF2-40B4-BE49-F238E27FC236}">
                <a16:creationId xmlns:a16="http://schemas.microsoft.com/office/drawing/2014/main" id="{9CC27800-D6F2-A30A-CE64-1B041B1B36FA}"/>
              </a:ext>
            </a:extLst>
          </p:cNvPr>
          <p:cNvSpPr>
            <a:spLocks noGrp="1"/>
          </p:cNvSpPr>
          <p:nvPr>
            <p:ph type="ftr" sz="quarter" idx="4294967295"/>
          </p:nvPr>
        </p:nvSpPr>
        <p:spPr>
          <a:xfrm>
            <a:off x="10199688" y="6524625"/>
            <a:ext cx="1992312" cy="295275"/>
          </a:xfrm>
        </p:spPr>
        <p:txBody>
          <a:bodyPr/>
          <a:lstStyle/>
          <a:p>
            <a:pPr>
              <a:defRPr/>
            </a:pPr>
            <a:r>
              <a:rPr lang="en-US"/>
              <a:t>www.nfhs.org</a:t>
            </a:r>
          </a:p>
        </p:txBody>
      </p:sp>
      <p:pic>
        <p:nvPicPr>
          <p:cNvPr id="7" name="Picture 6">
            <a:extLst>
              <a:ext uri="{FF2B5EF4-FFF2-40B4-BE49-F238E27FC236}">
                <a16:creationId xmlns:a16="http://schemas.microsoft.com/office/drawing/2014/main" id="{14AD5E1B-6BEE-9275-EEB8-A7C519EBF9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0090" y="1493993"/>
            <a:ext cx="3523801" cy="4578040"/>
          </a:xfrm>
          <a:prstGeom prst="rect">
            <a:avLst/>
          </a:prstGeom>
        </p:spPr>
      </p:pic>
    </p:spTree>
    <p:extLst>
      <p:ext uri="{BB962C8B-B14F-4D97-AF65-F5344CB8AC3E}">
        <p14:creationId xmlns:p14="http://schemas.microsoft.com/office/powerpoint/2010/main" val="2365510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2F6DD-634D-4D58-9E90-243373F861E3}"/>
              </a:ext>
            </a:extLst>
          </p:cNvPr>
          <p:cNvSpPr>
            <a:spLocks noGrp="1"/>
          </p:cNvSpPr>
          <p:nvPr>
            <p:ph type="title"/>
          </p:nvPr>
        </p:nvSpPr>
        <p:spPr/>
        <p:txBody>
          <a:bodyPr/>
          <a:lstStyle/>
          <a:p>
            <a:pPr algn="ctr">
              <a:defRPr/>
            </a:pPr>
            <a:r>
              <a:rPr lang="en-US" dirty="0"/>
              <a:t>NFHS Information</a:t>
            </a:r>
          </a:p>
        </p:txBody>
      </p:sp>
    </p:spTree>
    <p:extLst>
      <p:ext uri="{BB962C8B-B14F-4D97-AF65-F5344CB8AC3E}">
        <p14:creationId xmlns:p14="http://schemas.microsoft.com/office/powerpoint/2010/main" val="13615816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5D2CC-AD9E-0DB2-D554-8DEC1DA1EA48}"/>
              </a:ext>
            </a:extLst>
          </p:cNvPr>
          <p:cNvSpPr>
            <a:spLocks noGrp="1"/>
          </p:cNvSpPr>
          <p:nvPr>
            <p:ph type="title"/>
          </p:nvPr>
        </p:nvSpPr>
        <p:spPr/>
        <p:txBody>
          <a:bodyPr>
            <a:normAutofit/>
          </a:bodyPr>
          <a:lstStyle/>
          <a:p>
            <a:r>
              <a:rPr lang="en-US" sz="4000" dirty="0"/>
              <a:t>HOST MANAGEMENT BEST PRACTICES</a:t>
            </a:r>
          </a:p>
        </p:txBody>
      </p:sp>
      <p:sp>
        <p:nvSpPr>
          <p:cNvPr id="3" name="Content Placeholder 2">
            <a:extLst>
              <a:ext uri="{FF2B5EF4-FFF2-40B4-BE49-F238E27FC236}">
                <a16:creationId xmlns:a16="http://schemas.microsoft.com/office/drawing/2014/main" id="{448FA37B-ED74-E7F5-C08F-CB0958AC1994}"/>
              </a:ext>
            </a:extLst>
          </p:cNvPr>
          <p:cNvSpPr>
            <a:spLocks noGrp="1"/>
          </p:cNvSpPr>
          <p:nvPr>
            <p:ph idx="1"/>
          </p:nvPr>
        </p:nvSpPr>
        <p:spPr>
          <a:xfrm>
            <a:off x="838200" y="1442720"/>
            <a:ext cx="11010900" cy="1408683"/>
          </a:xfrm>
        </p:spPr>
        <p:txBody>
          <a:bodyPr>
            <a:normAutofit fontScale="77500" lnSpcReduction="20000"/>
          </a:bodyPr>
          <a:lstStyle/>
          <a:p>
            <a:r>
              <a:rPr lang="en-US" dirty="0"/>
              <a:t>Regularly evaluate volleyball equipment for signs of wear like frayed nets or cables, posts that are bending inwards, and padding that no longer protects or fits tightly — plus any parts that no longer hold proper tension. Any time you see a post or net that has been taped or improvised to keep it working, it is a sign the system is not performing — or protecting athletes and officials — the way it was designed to and should be replaced. </a:t>
            </a:r>
          </a:p>
        </p:txBody>
      </p:sp>
      <p:sp>
        <p:nvSpPr>
          <p:cNvPr id="4" name="Footer Placeholder 3">
            <a:extLst>
              <a:ext uri="{FF2B5EF4-FFF2-40B4-BE49-F238E27FC236}">
                <a16:creationId xmlns:a16="http://schemas.microsoft.com/office/drawing/2014/main" id="{0F3AE701-43A0-4CBC-2FB5-B81F3D9B0017}"/>
              </a:ext>
            </a:extLst>
          </p:cNvPr>
          <p:cNvSpPr>
            <a:spLocks noGrp="1"/>
          </p:cNvSpPr>
          <p:nvPr>
            <p:ph type="ftr" sz="quarter" idx="4294967295"/>
          </p:nvPr>
        </p:nvSpPr>
        <p:spPr>
          <a:xfrm>
            <a:off x="10199688" y="6524625"/>
            <a:ext cx="1992312" cy="295275"/>
          </a:xfrm>
        </p:spPr>
        <p:txBody>
          <a:bodyPr/>
          <a:lstStyle/>
          <a:p>
            <a:pPr>
              <a:defRPr/>
            </a:pPr>
            <a:r>
              <a:rPr lang="en-US"/>
              <a:t>www.nfhs.org</a:t>
            </a:r>
          </a:p>
        </p:txBody>
      </p:sp>
      <p:pic>
        <p:nvPicPr>
          <p:cNvPr id="7" name="Picture 6">
            <a:extLst>
              <a:ext uri="{FF2B5EF4-FFF2-40B4-BE49-F238E27FC236}">
                <a16:creationId xmlns:a16="http://schemas.microsoft.com/office/drawing/2014/main" id="{5880C032-1402-C363-86B1-D572A84EED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2680" y="2851403"/>
            <a:ext cx="7048500" cy="3272123"/>
          </a:xfrm>
          <a:prstGeom prst="rect">
            <a:avLst/>
          </a:prstGeom>
        </p:spPr>
      </p:pic>
    </p:spTree>
    <p:extLst>
      <p:ext uri="{BB962C8B-B14F-4D97-AF65-F5344CB8AC3E}">
        <p14:creationId xmlns:p14="http://schemas.microsoft.com/office/powerpoint/2010/main" val="878751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175C1-9595-E7B6-49BB-09C359964780}"/>
              </a:ext>
            </a:extLst>
          </p:cNvPr>
          <p:cNvSpPr>
            <a:spLocks noGrp="1"/>
          </p:cNvSpPr>
          <p:nvPr>
            <p:ph type="title"/>
          </p:nvPr>
        </p:nvSpPr>
        <p:spPr/>
        <p:txBody>
          <a:bodyPr>
            <a:normAutofit/>
          </a:bodyPr>
          <a:lstStyle/>
          <a:p>
            <a:r>
              <a:rPr lang="en-US" sz="4000" dirty="0"/>
              <a:t>HOST MANAGEMENT BEST PRACTICES</a:t>
            </a:r>
          </a:p>
        </p:txBody>
      </p:sp>
      <p:sp>
        <p:nvSpPr>
          <p:cNvPr id="3" name="Content Placeholder 2">
            <a:extLst>
              <a:ext uri="{FF2B5EF4-FFF2-40B4-BE49-F238E27FC236}">
                <a16:creationId xmlns:a16="http://schemas.microsoft.com/office/drawing/2014/main" id="{DD72C657-3A94-8BAE-435E-E57CE7F1BFB4}"/>
              </a:ext>
            </a:extLst>
          </p:cNvPr>
          <p:cNvSpPr>
            <a:spLocks noGrp="1"/>
          </p:cNvSpPr>
          <p:nvPr>
            <p:ph idx="1"/>
          </p:nvPr>
        </p:nvSpPr>
        <p:spPr>
          <a:xfrm>
            <a:off x="838200" y="1601582"/>
            <a:ext cx="4851400" cy="4351338"/>
          </a:xfrm>
        </p:spPr>
        <p:txBody>
          <a:bodyPr/>
          <a:lstStyle/>
          <a:p>
            <a:r>
              <a:rPr lang="en-US" dirty="0"/>
              <a:t>To set the match up for success, it is imperative that assistant officials (scorer, libero tracker, timer and line judges) are secured by host management and have reported to the first referee no less than 20 minutes prior to the starting time. </a:t>
            </a:r>
          </a:p>
        </p:txBody>
      </p:sp>
      <p:sp>
        <p:nvSpPr>
          <p:cNvPr id="4" name="Footer Placeholder 3">
            <a:extLst>
              <a:ext uri="{FF2B5EF4-FFF2-40B4-BE49-F238E27FC236}">
                <a16:creationId xmlns:a16="http://schemas.microsoft.com/office/drawing/2014/main" id="{8675769D-5FA0-AF38-3617-A08C00DCBE16}"/>
              </a:ext>
            </a:extLst>
          </p:cNvPr>
          <p:cNvSpPr>
            <a:spLocks noGrp="1"/>
          </p:cNvSpPr>
          <p:nvPr>
            <p:ph type="ftr" sz="quarter" idx="4294967295"/>
          </p:nvPr>
        </p:nvSpPr>
        <p:spPr>
          <a:xfrm>
            <a:off x="10199688" y="6524625"/>
            <a:ext cx="1992312" cy="295275"/>
          </a:xfrm>
        </p:spPr>
        <p:txBody>
          <a:bodyPr/>
          <a:lstStyle/>
          <a:p>
            <a:pPr>
              <a:defRPr/>
            </a:pPr>
            <a:r>
              <a:rPr lang="en-US"/>
              <a:t>www.nfhs.org</a:t>
            </a:r>
          </a:p>
        </p:txBody>
      </p:sp>
      <p:pic>
        <p:nvPicPr>
          <p:cNvPr id="6" name="Picture 5">
            <a:extLst>
              <a:ext uri="{FF2B5EF4-FFF2-40B4-BE49-F238E27FC236}">
                <a16:creationId xmlns:a16="http://schemas.microsoft.com/office/drawing/2014/main" id="{5AE68877-271D-49E4-99B4-2BD0722FAA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3240" y="1477963"/>
            <a:ext cx="5828220" cy="4598577"/>
          </a:xfrm>
          <a:prstGeom prst="rect">
            <a:avLst/>
          </a:prstGeom>
        </p:spPr>
      </p:pic>
    </p:spTree>
    <p:extLst>
      <p:ext uri="{BB962C8B-B14F-4D97-AF65-F5344CB8AC3E}">
        <p14:creationId xmlns:p14="http://schemas.microsoft.com/office/powerpoint/2010/main" val="5843601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0AC2-DA78-60BC-E054-F82A88040025}"/>
              </a:ext>
            </a:extLst>
          </p:cNvPr>
          <p:cNvSpPr>
            <a:spLocks noGrp="1"/>
          </p:cNvSpPr>
          <p:nvPr>
            <p:ph type="title"/>
          </p:nvPr>
        </p:nvSpPr>
        <p:spPr/>
        <p:txBody>
          <a:bodyPr/>
          <a:lstStyle/>
          <a:p>
            <a:r>
              <a:rPr lang="en-US" dirty="0"/>
              <a:t>ELECTRONIC DEVICES</a:t>
            </a:r>
          </a:p>
        </p:txBody>
      </p:sp>
      <p:sp>
        <p:nvSpPr>
          <p:cNvPr id="3" name="Content Placeholder 2">
            <a:extLst>
              <a:ext uri="{FF2B5EF4-FFF2-40B4-BE49-F238E27FC236}">
                <a16:creationId xmlns:a16="http://schemas.microsoft.com/office/drawing/2014/main" id="{E8C5D1B2-B137-08ED-51AA-046EB56DB8F0}"/>
              </a:ext>
            </a:extLst>
          </p:cNvPr>
          <p:cNvSpPr>
            <a:spLocks noGrp="1"/>
          </p:cNvSpPr>
          <p:nvPr>
            <p:ph idx="1"/>
          </p:nvPr>
        </p:nvSpPr>
        <p:spPr>
          <a:xfrm>
            <a:off x="838200" y="1825625"/>
            <a:ext cx="4457700" cy="4351338"/>
          </a:xfrm>
        </p:spPr>
        <p:txBody>
          <a:bodyPr/>
          <a:lstStyle/>
          <a:p>
            <a:r>
              <a:rPr lang="en-US" dirty="0"/>
              <a:t>At no time during the match may an official use an electronic device to review a decision of the referee. </a:t>
            </a:r>
          </a:p>
          <a:p>
            <a:r>
              <a:rPr lang="en-US" dirty="0"/>
              <a:t>At no time shall the first or second referee consider replay. </a:t>
            </a:r>
            <a:endParaRPr lang="en-US" sz="2000" dirty="0"/>
          </a:p>
        </p:txBody>
      </p:sp>
      <p:sp>
        <p:nvSpPr>
          <p:cNvPr id="4" name="Footer Placeholder 3">
            <a:extLst>
              <a:ext uri="{FF2B5EF4-FFF2-40B4-BE49-F238E27FC236}">
                <a16:creationId xmlns:a16="http://schemas.microsoft.com/office/drawing/2014/main" id="{064613BE-D6B2-B0CC-E8C7-3F1757112E0C}"/>
              </a:ext>
            </a:extLst>
          </p:cNvPr>
          <p:cNvSpPr>
            <a:spLocks noGrp="1"/>
          </p:cNvSpPr>
          <p:nvPr>
            <p:ph type="ftr" sz="quarter" idx="4294967295"/>
          </p:nvPr>
        </p:nvSpPr>
        <p:spPr>
          <a:xfrm>
            <a:off x="10199688" y="6524625"/>
            <a:ext cx="1992312" cy="295275"/>
          </a:xfrm>
        </p:spPr>
        <p:txBody>
          <a:bodyPr/>
          <a:lstStyle/>
          <a:p>
            <a:pPr>
              <a:defRPr/>
            </a:pPr>
            <a:r>
              <a:rPr lang="en-US"/>
              <a:t>www.nfhs.org</a:t>
            </a:r>
          </a:p>
        </p:txBody>
      </p:sp>
      <p:pic>
        <p:nvPicPr>
          <p:cNvPr id="7" name="Picture 6">
            <a:extLst>
              <a:ext uri="{FF2B5EF4-FFF2-40B4-BE49-F238E27FC236}">
                <a16:creationId xmlns:a16="http://schemas.microsoft.com/office/drawing/2014/main" id="{DE03BC0A-1FB1-D73C-C384-3C3C4B7874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1931" y="1754124"/>
            <a:ext cx="6196383" cy="4128516"/>
          </a:xfrm>
          <a:prstGeom prst="rect">
            <a:avLst/>
          </a:prstGeom>
        </p:spPr>
      </p:pic>
    </p:spTree>
    <p:extLst>
      <p:ext uri="{BB962C8B-B14F-4D97-AF65-F5344CB8AC3E}">
        <p14:creationId xmlns:p14="http://schemas.microsoft.com/office/powerpoint/2010/main" val="4064850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3CCE5-D55E-F614-D40C-E12472D0860C}"/>
              </a:ext>
            </a:extLst>
          </p:cNvPr>
          <p:cNvSpPr>
            <a:spLocks noGrp="1"/>
          </p:cNvSpPr>
          <p:nvPr>
            <p:ph type="title"/>
          </p:nvPr>
        </p:nvSpPr>
        <p:spPr/>
        <p:txBody>
          <a:bodyPr/>
          <a:lstStyle/>
          <a:p>
            <a:r>
              <a:rPr lang="en-US" dirty="0"/>
              <a:t>Electronic Devices</a:t>
            </a:r>
          </a:p>
        </p:txBody>
      </p:sp>
      <p:sp>
        <p:nvSpPr>
          <p:cNvPr id="3" name="Content Placeholder 2">
            <a:extLst>
              <a:ext uri="{FF2B5EF4-FFF2-40B4-BE49-F238E27FC236}">
                <a16:creationId xmlns:a16="http://schemas.microsoft.com/office/drawing/2014/main" id="{4C3D6D69-23BB-3463-962A-B6BCA639F394}"/>
              </a:ext>
            </a:extLst>
          </p:cNvPr>
          <p:cNvSpPr>
            <a:spLocks noGrp="1"/>
          </p:cNvSpPr>
          <p:nvPr>
            <p:ph idx="1"/>
          </p:nvPr>
        </p:nvSpPr>
        <p:spPr/>
        <p:txBody>
          <a:bodyPr/>
          <a:lstStyle/>
          <a:p>
            <a:r>
              <a:rPr lang="en-US" dirty="0"/>
              <a:t>A team may use electronic devices during the match as long as they are not in restricted areas as determined by the host and as long as the first referee determines that they are not interfering with the contest.</a:t>
            </a:r>
          </a:p>
          <a:p>
            <a:r>
              <a:rPr lang="en-US" dirty="0"/>
              <a:t>Referees are permitted to wear headsets for communication purposes. </a:t>
            </a:r>
            <a:r>
              <a:rPr lang="en-US" dirty="0">
                <a:hlinkClick r:id="rId3"/>
              </a:rPr>
              <a:t>Officiating Volleyball: Using Wireless Communication</a:t>
            </a:r>
            <a:endParaRPr lang="en-US" dirty="0"/>
          </a:p>
          <a:p>
            <a:r>
              <a:rPr lang="en-US" dirty="0"/>
              <a:t>State associations may have policies to further address the allowance and/or restriction of electronic device use during matches. </a:t>
            </a:r>
          </a:p>
        </p:txBody>
      </p:sp>
    </p:spTree>
    <p:extLst>
      <p:ext uri="{BB962C8B-B14F-4D97-AF65-F5344CB8AC3E}">
        <p14:creationId xmlns:p14="http://schemas.microsoft.com/office/powerpoint/2010/main" val="7938877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AAF6F-ED08-F24B-F76E-5F48C84A035D}"/>
              </a:ext>
            </a:extLst>
          </p:cNvPr>
          <p:cNvSpPr>
            <a:spLocks noGrp="1"/>
          </p:cNvSpPr>
          <p:nvPr>
            <p:ph type="title"/>
          </p:nvPr>
        </p:nvSpPr>
        <p:spPr/>
        <p:txBody>
          <a:bodyPr/>
          <a:lstStyle/>
          <a:p>
            <a:r>
              <a:rPr lang="en-US" dirty="0"/>
              <a:t>BENCH PERSONNEL – NON-PLAYING TEAMMATES</a:t>
            </a:r>
          </a:p>
        </p:txBody>
      </p:sp>
      <p:sp>
        <p:nvSpPr>
          <p:cNvPr id="3" name="Content Placeholder 2">
            <a:extLst>
              <a:ext uri="{FF2B5EF4-FFF2-40B4-BE49-F238E27FC236}">
                <a16:creationId xmlns:a16="http://schemas.microsoft.com/office/drawing/2014/main" id="{5B0E8E05-F841-E0D9-4D91-2A38D1479175}"/>
              </a:ext>
            </a:extLst>
          </p:cNvPr>
          <p:cNvSpPr>
            <a:spLocks noGrp="1"/>
          </p:cNvSpPr>
          <p:nvPr>
            <p:ph idx="1"/>
          </p:nvPr>
        </p:nvSpPr>
        <p:spPr>
          <a:xfrm>
            <a:off x="838200" y="1825625"/>
            <a:ext cx="4772486" cy="4351338"/>
          </a:xfrm>
        </p:spPr>
        <p:txBody>
          <a:bodyPr>
            <a:noAutofit/>
          </a:bodyPr>
          <a:lstStyle/>
          <a:p>
            <a:r>
              <a:rPr lang="en-US" sz="2300" dirty="0"/>
              <a:t>Non-playing teammates (bench players) and other bench personnel have a role to positively support their teammates by celebrating and encouraging those playing on the court with spontaneous cheers. </a:t>
            </a:r>
          </a:p>
          <a:p>
            <a:r>
              <a:rPr lang="en-US" sz="2300" dirty="0"/>
              <a:t>It is not legal for anyone on the bench to use props.</a:t>
            </a:r>
          </a:p>
          <a:p>
            <a:r>
              <a:rPr lang="en-US" sz="2300" dirty="0"/>
              <a:t>A towel is athletic equipment and is not considered a prop if used in conjunction with a spontaneous celebration.</a:t>
            </a:r>
          </a:p>
        </p:txBody>
      </p:sp>
      <p:sp>
        <p:nvSpPr>
          <p:cNvPr id="4" name="Footer Placeholder 3">
            <a:extLst>
              <a:ext uri="{FF2B5EF4-FFF2-40B4-BE49-F238E27FC236}">
                <a16:creationId xmlns:a16="http://schemas.microsoft.com/office/drawing/2014/main" id="{3C770774-5C6C-3B3E-B425-BB445E9BE2AE}"/>
              </a:ext>
            </a:extLst>
          </p:cNvPr>
          <p:cNvSpPr>
            <a:spLocks noGrp="1"/>
          </p:cNvSpPr>
          <p:nvPr>
            <p:ph type="ftr" sz="quarter" idx="4294967295"/>
          </p:nvPr>
        </p:nvSpPr>
        <p:spPr>
          <a:xfrm>
            <a:off x="10199688" y="6524625"/>
            <a:ext cx="1992312" cy="295275"/>
          </a:xfrm>
        </p:spPr>
        <p:txBody>
          <a:bodyPr/>
          <a:lstStyle/>
          <a:p>
            <a:pPr>
              <a:defRPr/>
            </a:pPr>
            <a:r>
              <a:rPr lang="en-US"/>
              <a:t>www.nfhs.org</a:t>
            </a:r>
          </a:p>
        </p:txBody>
      </p:sp>
      <p:pic>
        <p:nvPicPr>
          <p:cNvPr id="7" name="Picture 6">
            <a:extLst>
              <a:ext uri="{FF2B5EF4-FFF2-40B4-BE49-F238E27FC236}">
                <a16:creationId xmlns:a16="http://schemas.microsoft.com/office/drawing/2014/main" id="{C6A49515-9C0A-7C4B-E7CB-8BF6A64953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0686" y="2036918"/>
            <a:ext cx="6185977" cy="3534844"/>
          </a:xfrm>
          <a:prstGeom prst="rect">
            <a:avLst/>
          </a:prstGeom>
        </p:spPr>
      </p:pic>
    </p:spTree>
    <p:extLst>
      <p:ext uri="{BB962C8B-B14F-4D97-AF65-F5344CB8AC3E}">
        <p14:creationId xmlns:p14="http://schemas.microsoft.com/office/powerpoint/2010/main" val="16924783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CAB71-CA4F-5D03-FEAF-4A3D96BB7C6A}"/>
              </a:ext>
            </a:extLst>
          </p:cNvPr>
          <p:cNvSpPr>
            <a:spLocks noGrp="1"/>
          </p:cNvSpPr>
          <p:nvPr>
            <p:ph type="title"/>
          </p:nvPr>
        </p:nvSpPr>
        <p:spPr/>
        <p:txBody>
          <a:bodyPr/>
          <a:lstStyle/>
          <a:p>
            <a:r>
              <a:rPr lang="en-US" dirty="0"/>
              <a:t>BENCH PERSONNEL – NON-PLAYING TEAMMATES</a:t>
            </a:r>
          </a:p>
        </p:txBody>
      </p:sp>
      <p:sp>
        <p:nvSpPr>
          <p:cNvPr id="3" name="Content Placeholder 2">
            <a:extLst>
              <a:ext uri="{FF2B5EF4-FFF2-40B4-BE49-F238E27FC236}">
                <a16:creationId xmlns:a16="http://schemas.microsoft.com/office/drawing/2014/main" id="{C947CE6C-6FA7-6AEF-FC8C-0772650531EF}"/>
              </a:ext>
            </a:extLst>
          </p:cNvPr>
          <p:cNvSpPr>
            <a:spLocks noGrp="1"/>
          </p:cNvSpPr>
          <p:nvPr>
            <p:ph idx="1"/>
          </p:nvPr>
        </p:nvSpPr>
        <p:spPr>
          <a:xfrm>
            <a:off x="838200" y="1825625"/>
            <a:ext cx="6362700" cy="4351338"/>
          </a:xfrm>
        </p:spPr>
        <p:txBody>
          <a:bodyPr>
            <a:normAutofit lnSpcReduction="10000"/>
          </a:bodyPr>
          <a:lstStyle/>
          <a:p>
            <a:r>
              <a:rPr lang="en-US" dirty="0"/>
              <a:t>Game officials shall not address spectators at any time; however, referees have the responsibility to notify game management of any spectator misconduct. </a:t>
            </a:r>
          </a:p>
          <a:p>
            <a:r>
              <a:rPr lang="en-US" dirty="0"/>
              <a:t>Unsporting conduct by spectators is the responsibility of the host management. In the absence of host management, the responsibility for addressing spectator behavior shall revert to the host head coach.</a:t>
            </a:r>
          </a:p>
          <a:p>
            <a:endParaRPr lang="en-US" sz="2000" dirty="0"/>
          </a:p>
        </p:txBody>
      </p:sp>
      <p:sp>
        <p:nvSpPr>
          <p:cNvPr id="4" name="Footer Placeholder 3">
            <a:extLst>
              <a:ext uri="{FF2B5EF4-FFF2-40B4-BE49-F238E27FC236}">
                <a16:creationId xmlns:a16="http://schemas.microsoft.com/office/drawing/2014/main" id="{C264FFA3-71E7-3BD6-8DF2-C952FCC7D9B3}"/>
              </a:ext>
            </a:extLst>
          </p:cNvPr>
          <p:cNvSpPr>
            <a:spLocks noGrp="1"/>
          </p:cNvSpPr>
          <p:nvPr>
            <p:ph type="ftr" sz="quarter" idx="4294967295"/>
          </p:nvPr>
        </p:nvSpPr>
        <p:spPr>
          <a:xfrm>
            <a:off x="10199688" y="6524625"/>
            <a:ext cx="1992312" cy="295275"/>
          </a:xfrm>
        </p:spPr>
        <p:txBody>
          <a:bodyPr/>
          <a:lstStyle/>
          <a:p>
            <a:pPr>
              <a:defRPr/>
            </a:pPr>
            <a:r>
              <a:rPr lang="en-US"/>
              <a:t>www.nfhs.org</a:t>
            </a:r>
          </a:p>
        </p:txBody>
      </p:sp>
      <p:pic>
        <p:nvPicPr>
          <p:cNvPr id="7" name="Picture 6">
            <a:extLst>
              <a:ext uri="{FF2B5EF4-FFF2-40B4-BE49-F238E27FC236}">
                <a16:creationId xmlns:a16="http://schemas.microsoft.com/office/drawing/2014/main" id="{04033D17-8061-FF40-1AF2-8CE9B35D63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5049" y="1477963"/>
            <a:ext cx="3308604" cy="4610350"/>
          </a:xfrm>
          <a:prstGeom prst="rect">
            <a:avLst/>
          </a:prstGeom>
        </p:spPr>
      </p:pic>
    </p:spTree>
    <p:extLst>
      <p:ext uri="{BB962C8B-B14F-4D97-AF65-F5344CB8AC3E}">
        <p14:creationId xmlns:p14="http://schemas.microsoft.com/office/powerpoint/2010/main" val="22908403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6F0A5-E054-0FEF-6C29-06ECB377E057}"/>
              </a:ext>
            </a:extLst>
          </p:cNvPr>
          <p:cNvSpPr>
            <a:spLocks noGrp="1"/>
          </p:cNvSpPr>
          <p:nvPr>
            <p:ph type="title"/>
          </p:nvPr>
        </p:nvSpPr>
        <p:spPr>
          <a:xfrm>
            <a:off x="838200" y="461847"/>
            <a:ext cx="8491151" cy="1325563"/>
          </a:xfrm>
        </p:spPr>
        <p:txBody>
          <a:bodyPr>
            <a:normAutofit fontScale="90000"/>
          </a:bodyPr>
          <a:lstStyle/>
          <a:p>
            <a:r>
              <a:rPr lang="en-US" sz="4000" dirty="0"/>
              <a:t>IDENTIFICATION OF THE NFHS AUTHENTICATING MARK ON GAME BALLS</a:t>
            </a:r>
            <a:br>
              <a:rPr lang="en-US" dirty="0"/>
            </a:br>
            <a:endParaRPr lang="en-US" cap="none" dirty="0"/>
          </a:p>
        </p:txBody>
      </p:sp>
      <p:sp>
        <p:nvSpPr>
          <p:cNvPr id="3" name="Content Placeholder 2">
            <a:extLst>
              <a:ext uri="{FF2B5EF4-FFF2-40B4-BE49-F238E27FC236}">
                <a16:creationId xmlns:a16="http://schemas.microsoft.com/office/drawing/2014/main" id="{C301E1DA-BA54-F1DA-CAA4-93721460B58A}"/>
              </a:ext>
            </a:extLst>
          </p:cNvPr>
          <p:cNvSpPr>
            <a:spLocks noGrp="1"/>
          </p:cNvSpPr>
          <p:nvPr>
            <p:ph idx="1"/>
          </p:nvPr>
        </p:nvSpPr>
        <p:spPr/>
        <p:txBody>
          <a:bodyPr/>
          <a:lstStyle/>
          <a:p>
            <a:r>
              <a:rPr lang="en-US" dirty="0"/>
              <a:t>All game balls are required to display the NFHS Authenticating Mark.</a:t>
            </a:r>
          </a:p>
          <a:p>
            <a:r>
              <a:rPr lang="en-US" dirty="0"/>
              <a:t>Game officials must remain vigilant and report any non-compliant game balls to the state association office.</a:t>
            </a:r>
          </a:p>
          <a:p>
            <a:pPr marL="0" indent="0">
              <a:buNone/>
            </a:pPr>
            <a:endParaRPr lang="en-US" dirty="0"/>
          </a:p>
          <a:p>
            <a:endParaRPr lang="en-US" dirty="0"/>
          </a:p>
          <a:p>
            <a:endParaRPr lang="en-US" sz="1600" dirty="0"/>
          </a:p>
        </p:txBody>
      </p:sp>
      <p:sp>
        <p:nvSpPr>
          <p:cNvPr id="4" name="Footer Placeholder 3">
            <a:extLst>
              <a:ext uri="{FF2B5EF4-FFF2-40B4-BE49-F238E27FC236}">
                <a16:creationId xmlns:a16="http://schemas.microsoft.com/office/drawing/2014/main" id="{82FD7973-D34F-F30B-A96A-D2871C5D2B44}"/>
              </a:ext>
            </a:extLst>
          </p:cNvPr>
          <p:cNvSpPr>
            <a:spLocks noGrp="1"/>
          </p:cNvSpPr>
          <p:nvPr>
            <p:ph type="ftr" sz="quarter" idx="4294967295"/>
          </p:nvPr>
        </p:nvSpPr>
        <p:spPr>
          <a:xfrm>
            <a:off x="10199688" y="6524625"/>
            <a:ext cx="1992312" cy="295275"/>
          </a:xfrm>
        </p:spPr>
        <p:txBody>
          <a:bodyPr/>
          <a:lstStyle/>
          <a:p>
            <a:pPr>
              <a:defRPr/>
            </a:pPr>
            <a:r>
              <a:rPr lang="en-US" dirty="0"/>
              <a:t>www.nfhs.org</a:t>
            </a:r>
          </a:p>
        </p:txBody>
      </p:sp>
      <p:pic>
        <p:nvPicPr>
          <p:cNvPr id="5" name="Picture 4">
            <a:extLst>
              <a:ext uri="{FF2B5EF4-FFF2-40B4-BE49-F238E27FC236}">
                <a16:creationId xmlns:a16="http://schemas.microsoft.com/office/drawing/2014/main" id="{0587AF05-D44C-5CA3-42EA-5DA43CA19B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170" y="3074758"/>
            <a:ext cx="8709660" cy="3102205"/>
          </a:xfrm>
          <a:prstGeom prst="rect">
            <a:avLst/>
          </a:prstGeom>
        </p:spPr>
      </p:pic>
    </p:spTree>
    <p:extLst>
      <p:ext uri="{BB962C8B-B14F-4D97-AF65-F5344CB8AC3E}">
        <p14:creationId xmlns:p14="http://schemas.microsoft.com/office/powerpoint/2010/main" val="37054276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095A2C-2F87-48ED-A221-977F08FADD0A}"/>
              </a:ext>
            </a:extLst>
          </p:cNvPr>
          <p:cNvSpPr>
            <a:spLocks noGrp="1"/>
          </p:cNvSpPr>
          <p:nvPr>
            <p:ph type="title"/>
          </p:nvPr>
        </p:nvSpPr>
        <p:spPr/>
        <p:txBody>
          <a:bodyPr/>
          <a:lstStyle/>
          <a:p>
            <a:pPr algn="ctr">
              <a:defRPr/>
            </a:pPr>
            <a:r>
              <a:rPr lang="en-US" dirty="0"/>
              <a:t>NFHS Officials Education </a:t>
            </a:r>
          </a:p>
        </p:txBody>
      </p:sp>
    </p:spTree>
    <p:extLst>
      <p:ext uri="{BB962C8B-B14F-4D97-AF65-F5344CB8AC3E}">
        <p14:creationId xmlns:p14="http://schemas.microsoft.com/office/powerpoint/2010/main" val="15701633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06A10-A93F-657D-447E-E0C8B679B978}"/>
              </a:ext>
            </a:extLst>
          </p:cNvPr>
          <p:cNvSpPr>
            <a:spLocks noGrp="1"/>
          </p:cNvSpPr>
          <p:nvPr>
            <p:ph type="title"/>
          </p:nvPr>
        </p:nvSpPr>
        <p:spPr>
          <a:xfrm>
            <a:off x="838200" y="365125"/>
            <a:ext cx="8491151" cy="1325563"/>
          </a:xfrm>
        </p:spPr>
        <p:txBody>
          <a:bodyPr/>
          <a:lstStyle/>
          <a:p>
            <a:r>
              <a:rPr lang="en-US" dirty="0">
                <a:sym typeface="Inter SemiBold"/>
              </a:rPr>
              <a:t>All Things Officiating </a:t>
            </a:r>
            <a:br>
              <a:rPr lang="en-US" dirty="0">
                <a:sym typeface="Inter SemiBold"/>
              </a:rPr>
            </a:br>
            <a:r>
              <a:rPr lang="en-US" dirty="0">
                <a:sym typeface="Inter SemiBold"/>
              </a:rPr>
              <a:t>in One Place!</a:t>
            </a:r>
            <a:endParaRPr lang="en-US" dirty="0"/>
          </a:p>
        </p:txBody>
      </p:sp>
      <p:sp>
        <p:nvSpPr>
          <p:cNvPr id="4" name="Content Placeholder 3">
            <a:extLst>
              <a:ext uri="{FF2B5EF4-FFF2-40B4-BE49-F238E27FC236}">
                <a16:creationId xmlns:a16="http://schemas.microsoft.com/office/drawing/2014/main" id="{4644809B-FCB1-F6F8-C398-D9C38190FC54}"/>
              </a:ext>
            </a:extLst>
          </p:cNvPr>
          <p:cNvSpPr>
            <a:spLocks noGrp="1"/>
          </p:cNvSpPr>
          <p:nvPr>
            <p:ph idx="1"/>
          </p:nvPr>
        </p:nvSpPr>
        <p:spPr>
          <a:xfrm>
            <a:off x="838200" y="1825625"/>
            <a:ext cx="10515600" cy="4351338"/>
          </a:xfrm>
        </p:spPr>
        <p:txBody>
          <a:bodyPr/>
          <a:lstStyle/>
          <a:p>
            <a:r>
              <a:rPr lang="en-US" dirty="0">
                <a:sym typeface="Inter"/>
              </a:rPr>
              <a:t>The all-in-one, cloud-based NFHS Center for Officials Services (COS) connects everyone associated with officiating. The COS handles registration, assignments, testing, payments, and a host of other features and integrations that consolidate all officiating needs into a single, modern solution. Free to all NFHS state associations, local associations, and assigner groups.</a:t>
            </a:r>
          </a:p>
          <a:p>
            <a:endParaRPr lang="en-US" dirty="0"/>
          </a:p>
        </p:txBody>
      </p:sp>
      <p:sp>
        <p:nvSpPr>
          <p:cNvPr id="8" name="Google Shape;163;p28">
            <a:extLst>
              <a:ext uri="{FF2B5EF4-FFF2-40B4-BE49-F238E27FC236}">
                <a16:creationId xmlns:a16="http://schemas.microsoft.com/office/drawing/2014/main" id="{64DB8A4D-D932-E495-985B-35D04CC0E9CC}"/>
              </a:ext>
            </a:extLst>
          </p:cNvPr>
          <p:cNvSpPr txBox="1"/>
          <p:nvPr/>
        </p:nvSpPr>
        <p:spPr>
          <a:xfrm>
            <a:off x="2086253" y="4539875"/>
            <a:ext cx="2519670" cy="923400"/>
          </a:xfrm>
          <a:prstGeom prst="rect">
            <a:avLst/>
          </a:prstGeom>
          <a:solidFill>
            <a:srgbClr val="D5003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20+</a:t>
            </a:r>
            <a:endParaRPr sz="2400" b="1" dirty="0">
              <a:solidFill>
                <a:schemeClr val="bg1"/>
              </a:solidFill>
              <a:latin typeface="+mn-lt"/>
              <a:ea typeface="Inter Black"/>
              <a:cs typeface="Inter Black"/>
              <a:sym typeface="Inter Black"/>
            </a:endParaRPr>
          </a:p>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Member States</a:t>
            </a:r>
            <a:endParaRPr sz="2400" b="1" dirty="0">
              <a:solidFill>
                <a:schemeClr val="bg1"/>
              </a:solidFill>
              <a:latin typeface="+mn-lt"/>
              <a:ea typeface="Inter Black"/>
              <a:cs typeface="Inter Black"/>
              <a:sym typeface="Inter Black"/>
            </a:endParaRPr>
          </a:p>
        </p:txBody>
      </p:sp>
      <p:sp>
        <p:nvSpPr>
          <p:cNvPr id="18" name="Google Shape;164;p28">
            <a:extLst>
              <a:ext uri="{FF2B5EF4-FFF2-40B4-BE49-F238E27FC236}">
                <a16:creationId xmlns:a16="http://schemas.microsoft.com/office/drawing/2014/main" id="{78B4D0ED-1B18-233A-7E29-75D69FA7F834}"/>
              </a:ext>
            </a:extLst>
          </p:cNvPr>
          <p:cNvSpPr txBox="1"/>
          <p:nvPr/>
        </p:nvSpPr>
        <p:spPr>
          <a:xfrm>
            <a:off x="4800686" y="4539875"/>
            <a:ext cx="2264561" cy="923400"/>
          </a:xfrm>
          <a:prstGeom prst="rect">
            <a:avLst/>
          </a:prstGeom>
          <a:solidFill>
            <a:srgbClr val="D5003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300,000+</a:t>
            </a:r>
            <a:endParaRPr sz="2400" b="1" dirty="0">
              <a:solidFill>
                <a:schemeClr val="bg1"/>
              </a:solidFill>
              <a:latin typeface="+mn-lt"/>
              <a:ea typeface="Inter Black"/>
              <a:cs typeface="Inter Black"/>
              <a:sym typeface="Inter Black"/>
            </a:endParaRPr>
          </a:p>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Officials</a:t>
            </a:r>
            <a:endParaRPr sz="2400" b="1" dirty="0">
              <a:solidFill>
                <a:schemeClr val="bg1"/>
              </a:solidFill>
              <a:latin typeface="+mn-lt"/>
              <a:ea typeface="Inter Black"/>
              <a:cs typeface="Inter Black"/>
              <a:sym typeface="Inter Black"/>
            </a:endParaRPr>
          </a:p>
        </p:txBody>
      </p:sp>
      <p:sp>
        <p:nvSpPr>
          <p:cNvPr id="19" name="Google Shape;165;p28">
            <a:extLst>
              <a:ext uri="{FF2B5EF4-FFF2-40B4-BE49-F238E27FC236}">
                <a16:creationId xmlns:a16="http://schemas.microsoft.com/office/drawing/2014/main" id="{15F565F3-30B7-3C92-8F4F-854EDF9DC6A2}"/>
              </a:ext>
            </a:extLst>
          </p:cNvPr>
          <p:cNvSpPr txBox="1"/>
          <p:nvPr/>
        </p:nvSpPr>
        <p:spPr>
          <a:xfrm>
            <a:off x="7260011" y="4539875"/>
            <a:ext cx="2264560" cy="923400"/>
          </a:xfrm>
          <a:prstGeom prst="rect">
            <a:avLst/>
          </a:prstGeom>
          <a:solidFill>
            <a:srgbClr val="D5003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7,000+</a:t>
            </a:r>
            <a:endParaRPr sz="2400" b="1" dirty="0">
              <a:solidFill>
                <a:schemeClr val="bg1"/>
              </a:solidFill>
              <a:latin typeface="+mn-lt"/>
              <a:ea typeface="Inter Black"/>
              <a:cs typeface="Inter Black"/>
              <a:sym typeface="Inter Black"/>
            </a:endParaRPr>
          </a:p>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Schools</a:t>
            </a:r>
            <a:endParaRPr sz="2400" b="1" dirty="0">
              <a:solidFill>
                <a:schemeClr val="bg1"/>
              </a:solidFill>
              <a:latin typeface="+mn-lt"/>
              <a:ea typeface="Inter Black"/>
              <a:cs typeface="Inter Black"/>
              <a:sym typeface="Inter Black"/>
            </a:endParaRPr>
          </a:p>
        </p:txBody>
      </p:sp>
      <p:pic>
        <p:nvPicPr>
          <p:cNvPr id="20" name="Google Shape;161;p28" descr="A close up of a sign&#10;&#10;Description automatically generated">
            <a:extLst>
              <a:ext uri="{FF2B5EF4-FFF2-40B4-BE49-F238E27FC236}">
                <a16:creationId xmlns:a16="http://schemas.microsoft.com/office/drawing/2014/main" id="{3BDF60A3-4D23-071C-49D6-F21A500D8602}"/>
              </a:ext>
            </a:extLst>
          </p:cNvPr>
          <p:cNvPicPr preferRelativeResize="0"/>
          <p:nvPr/>
        </p:nvPicPr>
        <p:blipFill rotWithShape="1">
          <a:blip r:embed="rId3">
            <a:alphaModFix/>
          </a:blip>
          <a:srcRect l="1066" t="4841" r="1047" b="5003"/>
          <a:stretch/>
        </p:blipFill>
        <p:spPr>
          <a:xfrm>
            <a:off x="8856499" y="430036"/>
            <a:ext cx="2763677" cy="986375"/>
          </a:xfrm>
          <a:prstGeom prst="rect">
            <a:avLst/>
          </a:prstGeom>
          <a:noFill/>
          <a:ln>
            <a:noFill/>
          </a:ln>
        </p:spPr>
      </p:pic>
    </p:spTree>
    <p:extLst>
      <p:ext uri="{BB962C8B-B14F-4D97-AF65-F5344CB8AC3E}">
        <p14:creationId xmlns:p14="http://schemas.microsoft.com/office/powerpoint/2010/main" val="24319204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8E90FD6B-9F66-4DA3-48A6-97996F5EAF0A}"/>
              </a:ext>
            </a:extLst>
          </p:cNvPr>
          <p:cNvPicPr>
            <a:picLocks noChangeAspect="1"/>
          </p:cNvPicPr>
          <p:nvPr/>
        </p:nvPicPr>
        <p:blipFill>
          <a:blip r:embed="rId2"/>
          <a:stretch>
            <a:fillRect/>
          </a:stretch>
        </p:blipFill>
        <p:spPr>
          <a:xfrm>
            <a:off x="320949" y="430036"/>
            <a:ext cx="8314379" cy="5670134"/>
          </a:xfrm>
          <a:prstGeom prst="rect">
            <a:avLst/>
          </a:prstGeom>
        </p:spPr>
      </p:pic>
      <p:pic>
        <p:nvPicPr>
          <p:cNvPr id="4" name="Google Shape;161;p28" descr="A close up of a sign&#10;&#10;Description automatically generated">
            <a:extLst>
              <a:ext uri="{FF2B5EF4-FFF2-40B4-BE49-F238E27FC236}">
                <a16:creationId xmlns:a16="http://schemas.microsoft.com/office/drawing/2014/main" id="{B301CE18-E853-21BB-B63F-1E29418D2C19}"/>
              </a:ext>
            </a:extLst>
          </p:cNvPr>
          <p:cNvPicPr preferRelativeResize="0"/>
          <p:nvPr/>
        </p:nvPicPr>
        <p:blipFill rotWithShape="1">
          <a:blip r:embed="rId3">
            <a:alphaModFix/>
          </a:blip>
          <a:srcRect l="1066" t="4841" r="1047" b="5003"/>
          <a:stretch/>
        </p:blipFill>
        <p:spPr>
          <a:xfrm>
            <a:off x="8856499" y="430036"/>
            <a:ext cx="2763677" cy="986375"/>
          </a:xfrm>
          <a:prstGeom prst="rect">
            <a:avLst/>
          </a:prstGeom>
          <a:noFill/>
          <a:ln>
            <a:noFill/>
          </a:ln>
        </p:spPr>
      </p:pic>
      <p:sp>
        <p:nvSpPr>
          <p:cNvPr id="5" name="Content Placeholder 6">
            <a:extLst>
              <a:ext uri="{FF2B5EF4-FFF2-40B4-BE49-F238E27FC236}">
                <a16:creationId xmlns:a16="http://schemas.microsoft.com/office/drawing/2014/main" id="{43AD6B83-B46C-4E95-6598-CC66784C95DC}"/>
              </a:ext>
            </a:extLst>
          </p:cNvPr>
          <p:cNvSpPr txBox="1">
            <a:spLocks/>
          </p:cNvSpPr>
          <p:nvPr/>
        </p:nvSpPr>
        <p:spPr>
          <a:xfrm>
            <a:off x="8938109" y="2052855"/>
            <a:ext cx="2815867" cy="40817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A1F45"/>
              </a:buClr>
            </a:pPr>
            <a:r>
              <a:rPr lang="en-US" dirty="0">
                <a:solidFill>
                  <a:schemeClr val="bg1">
                    <a:lumMod val="50000"/>
                  </a:schemeClr>
                </a:solidFill>
              </a:rPr>
              <a:t>Improved Exam Center</a:t>
            </a:r>
          </a:p>
        </p:txBody>
      </p:sp>
    </p:spTree>
    <p:extLst>
      <p:ext uri="{BB962C8B-B14F-4D97-AF65-F5344CB8AC3E}">
        <p14:creationId xmlns:p14="http://schemas.microsoft.com/office/powerpoint/2010/main" val="3067889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7CA7D-CE1E-477E-A515-EC60E62B933A}"/>
              </a:ext>
            </a:extLst>
          </p:cNvPr>
          <p:cNvSpPr>
            <a:spLocks noGrp="1"/>
          </p:cNvSpPr>
          <p:nvPr>
            <p:ph type="title"/>
          </p:nvPr>
        </p:nvSpPr>
        <p:spPr>
          <a:xfrm>
            <a:off x="838200" y="365125"/>
            <a:ext cx="8491151" cy="1325563"/>
          </a:xfrm>
        </p:spPr>
        <p:txBody>
          <a:bodyPr/>
          <a:lstStyle/>
          <a:p>
            <a:r>
              <a:rPr lang="en-US" dirty="0"/>
              <a:t>NFHS</a:t>
            </a:r>
          </a:p>
        </p:txBody>
      </p:sp>
      <p:sp>
        <p:nvSpPr>
          <p:cNvPr id="21507" name="Content Placeholder 2">
            <a:extLst>
              <a:ext uri="{FF2B5EF4-FFF2-40B4-BE49-F238E27FC236}">
                <a16:creationId xmlns:a16="http://schemas.microsoft.com/office/drawing/2014/main" id="{6ABCCFEB-262C-4707-9393-47F1189CAFF9}"/>
              </a:ext>
            </a:extLst>
          </p:cNvPr>
          <p:cNvSpPr>
            <a:spLocks noGrp="1" noChangeArrowheads="1"/>
          </p:cNvSpPr>
          <p:nvPr>
            <p:ph idx="1"/>
          </p:nvPr>
        </p:nvSpPr>
        <p:spPr>
          <a:xfrm>
            <a:off x="838200" y="1825625"/>
            <a:ext cx="10515600" cy="4351338"/>
          </a:xfrm>
        </p:spPr>
        <p:txBody>
          <a:bodyPr>
            <a:normAutofit/>
          </a:bodyPr>
          <a:lstStyle/>
          <a:p>
            <a:r>
              <a:rPr lang="en-US" altLang="en-US" dirty="0"/>
              <a:t>NFHS (located in Indianapolis, IN – Est. 1920):</a:t>
            </a:r>
          </a:p>
          <a:p>
            <a:pPr lvl="1"/>
            <a:r>
              <a:rPr lang="en-US" altLang="en-US" dirty="0"/>
              <a:t>National leader and advocate for high school </a:t>
            </a:r>
            <a:br>
              <a:rPr lang="en-US" altLang="en-US" dirty="0"/>
            </a:br>
            <a:r>
              <a:rPr lang="en-US" altLang="en-US" dirty="0"/>
              <a:t>athletics and performing arts programs.</a:t>
            </a:r>
          </a:p>
          <a:p>
            <a:pPr lvl="1"/>
            <a:r>
              <a:rPr lang="en-US" altLang="en-US" dirty="0"/>
              <a:t>Serves 51 state associations, 19,983 high </a:t>
            </a:r>
            <a:br>
              <a:rPr lang="en-US" altLang="en-US" dirty="0"/>
            </a:br>
            <a:r>
              <a:rPr lang="en-US" altLang="en-US" dirty="0"/>
              <a:t>schools and 12 million student participants.</a:t>
            </a:r>
          </a:p>
          <a:p>
            <a:pPr lvl="1"/>
            <a:r>
              <a:rPr lang="en-US" altLang="en-US" dirty="0"/>
              <a:t>Writes playing rules for 18 high school </a:t>
            </a:r>
            <a:br>
              <a:rPr lang="en-US" altLang="en-US" dirty="0"/>
            </a:br>
            <a:r>
              <a:rPr lang="en-US" altLang="en-US" dirty="0"/>
              <a:t>sports for boys and girls.</a:t>
            </a:r>
          </a:p>
          <a:p>
            <a:pPr lvl="1"/>
            <a:r>
              <a:rPr lang="en-US" altLang="en-US" dirty="0"/>
              <a:t>Offers online education courses for high </a:t>
            </a:r>
            <a:br>
              <a:rPr lang="en-US" altLang="en-US" dirty="0"/>
            </a:br>
            <a:r>
              <a:rPr lang="en-US" altLang="en-US" dirty="0"/>
              <a:t>school coaches, officials, parents, students and others.</a:t>
            </a:r>
          </a:p>
          <a:p>
            <a:pPr lvl="1"/>
            <a:r>
              <a:rPr lang="en-US" altLang="en-US" dirty="0"/>
              <a:t>Ensures that students have opportunity to enjoy healthy participation, achievement and good sportsmanship in education-based activities.</a:t>
            </a:r>
          </a:p>
        </p:txBody>
      </p:sp>
      <p:pic>
        <p:nvPicPr>
          <p:cNvPr id="8" name="Picture 7" descr="A map of the united states&#10;&#10;Description automatically generated">
            <a:extLst>
              <a:ext uri="{FF2B5EF4-FFF2-40B4-BE49-F238E27FC236}">
                <a16:creationId xmlns:a16="http://schemas.microsoft.com/office/drawing/2014/main" id="{03BABACF-FEAD-9FCC-5C46-1FA3FA72C3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9778" y="2386725"/>
            <a:ext cx="4572222" cy="2288016"/>
          </a:xfrm>
          <a:prstGeom prst="rect">
            <a:avLst/>
          </a:prstGeom>
        </p:spPr>
      </p:pic>
    </p:spTree>
    <p:extLst>
      <p:ext uri="{BB962C8B-B14F-4D97-AF65-F5344CB8AC3E}">
        <p14:creationId xmlns:p14="http://schemas.microsoft.com/office/powerpoint/2010/main" val="1276498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316D7992-5B09-7A5C-023E-4EDED637CC37}"/>
              </a:ext>
            </a:extLst>
          </p:cNvPr>
          <p:cNvPicPr>
            <a:picLocks noChangeAspect="1"/>
          </p:cNvPicPr>
          <p:nvPr/>
        </p:nvPicPr>
        <p:blipFill>
          <a:blip r:embed="rId2"/>
          <a:stretch>
            <a:fillRect/>
          </a:stretch>
        </p:blipFill>
        <p:spPr>
          <a:xfrm>
            <a:off x="466040" y="430036"/>
            <a:ext cx="8117064" cy="5772134"/>
          </a:xfrm>
          <a:prstGeom prst="rect">
            <a:avLst/>
          </a:prstGeom>
        </p:spPr>
      </p:pic>
      <p:pic>
        <p:nvPicPr>
          <p:cNvPr id="5" name="Google Shape;161;p28" descr="A close up of a sign&#10;&#10;Description automatically generated">
            <a:extLst>
              <a:ext uri="{FF2B5EF4-FFF2-40B4-BE49-F238E27FC236}">
                <a16:creationId xmlns:a16="http://schemas.microsoft.com/office/drawing/2014/main" id="{65AC2B51-E749-67B3-E285-934D116C3BBF}"/>
              </a:ext>
            </a:extLst>
          </p:cNvPr>
          <p:cNvPicPr preferRelativeResize="0"/>
          <p:nvPr/>
        </p:nvPicPr>
        <p:blipFill rotWithShape="1">
          <a:blip r:embed="rId3">
            <a:alphaModFix/>
          </a:blip>
          <a:srcRect l="1066" t="4841" r="1047" b="5003"/>
          <a:stretch/>
        </p:blipFill>
        <p:spPr>
          <a:xfrm>
            <a:off x="8856499" y="430036"/>
            <a:ext cx="2763677" cy="986375"/>
          </a:xfrm>
          <a:prstGeom prst="rect">
            <a:avLst/>
          </a:prstGeom>
          <a:noFill/>
          <a:ln>
            <a:noFill/>
          </a:ln>
        </p:spPr>
      </p:pic>
    </p:spTree>
    <p:extLst>
      <p:ext uri="{BB962C8B-B14F-4D97-AF65-F5344CB8AC3E}">
        <p14:creationId xmlns:p14="http://schemas.microsoft.com/office/powerpoint/2010/main" val="11397348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A67C-E26C-4EDB-8927-B1A5B5280CE4}"/>
              </a:ext>
            </a:extLst>
          </p:cNvPr>
          <p:cNvSpPr>
            <a:spLocks noGrp="1"/>
          </p:cNvSpPr>
          <p:nvPr>
            <p:ph type="title"/>
          </p:nvPr>
        </p:nvSpPr>
        <p:spPr/>
        <p:txBody>
          <a:bodyPr/>
          <a:lstStyle/>
          <a:p>
            <a:pPr algn="ctr">
              <a:defRPr/>
            </a:pPr>
            <a:r>
              <a:rPr lang="en-US" dirty="0"/>
              <a:t> NFHS Learning Center</a:t>
            </a:r>
          </a:p>
        </p:txBody>
      </p:sp>
    </p:spTree>
    <p:extLst>
      <p:ext uri="{BB962C8B-B14F-4D97-AF65-F5344CB8AC3E}">
        <p14:creationId xmlns:p14="http://schemas.microsoft.com/office/powerpoint/2010/main" val="29413907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C74B3-BCD5-4EF5-1D50-020CE2B488CB}"/>
            </a:ext>
          </a:extLst>
        </p:cNvPr>
        <p:cNvGrpSpPr/>
        <p:nvPr/>
      </p:nvGrpSpPr>
      <p:grpSpPr>
        <a:xfrm>
          <a:off x="0" y="0"/>
          <a:ext cx="0" cy="0"/>
          <a:chOff x="0" y="0"/>
          <a:chExt cx="0" cy="0"/>
        </a:xfrm>
      </p:grpSpPr>
      <p:pic>
        <p:nvPicPr>
          <p:cNvPr id="7" name="Content Placeholder 6" descr="Several devices with a website on them&#10;&#10;Description automatically generated">
            <a:extLst>
              <a:ext uri="{FF2B5EF4-FFF2-40B4-BE49-F238E27FC236}">
                <a16:creationId xmlns:a16="http://schemas.microsoft.com/office/drawing/2014/main" id="{35FF377C-6820-E3B1-D720-AE6B09729DD6}"/>
              </a:ext>
            </a:extLst>
          </p:cNvPr>
          <p:cNvPicPr>
            <a:picLocks noGrp="1" noChangeAspect="1"/>
          </p:cNvPicPr>
          <p:nvPr>
            <p:ph sz="half" idx="1"/>
          </p:nvPr>
        </p:nvPicPr>
        <p:blipFill rotWithShape="1">
          <a:blip r:embed="rId2">
            <a:extLst>
              <a:ext uri="{28A0092B-C50C-407E-A947-70E740481C1C}">
                <a14:useLocalDpi xmlns:a14="http://schemas.microsoft.com/office/drawing/2010/main"/>
              </a:ext>
            </a:extLst>
          </a:blip>
          <a:srcRect l="14587" t="14891" r="13156" b="15581"/>
          <a:stretch>
            <a:fillRect/>
          </a:stretch>
        </p:blipFill>
        <p:spPr>
          <a:xfrm>
            <a:off x="148286" y="1825625"/>
            <a:ext cx="5871515" cy="3177982"/>
          </a:xfrm>
          <a:prstGeom prst="rect">
            <a:avLst/>
          </a:prstGeom>
        </p:spPr>
      </p:pic>
      <p:sp>
        <p:nvSpPr>
          <p:cNvPr id="2" name="Content Placeholder 1">
            <a:extLst>
              <a:ext uri="{FF2B5EF4-FFF2-40B4-BE49-F238E27FC236}">
                <a16:creationId xmlns:a16="http://schemas.microsoft.com/office/drawing/2014/main" id="{A9D794D4-8745-811D-6667-62B558FF24FB}"/>
              </a:ext>
            </a:extLst>
          </p:cNvPr>
          <p:cNvSpPr>
            <a:spLocks noGrp="1"/>
          </p:cNvSpPr>
          <p:nvPr>
            <p:ph sz="half" idx="2"/>
          </p:nvPr>
        </p:nvSpPr>
        <p:spPr/>
        <p:txBody>
          <a:bodyPr>
            <a:normAutofit lnSpcReduction="10000"/>
          </a:bodyPr>
          <a:lstStyle/>
          <a:p>
            <a:r>
              <a:rPr lang="en-US" dirty="0">
                <a:solidFill>
                  <a:srgbClr val="00205B"/>
                </a:solidFill>
              </a:rPr>
              <a:t>100+ Online Courses</a:t>
            </a:r>
          </a:p>
          <a:p>
            <a:r>
              <a:rPr lang="en-US" dirty="0">
                <a:solidFill>
                  <a:srgbClr val="00205B"/>
                </a:solidFill>
              </a:rPr>
              <a:t>75+ Available at No Cost!</a:t>
            </a:r>
          </a:p>
          <a:p>
            <a:r>
              <a:rPr lang="en-US" dirty="0">
                <a:solidFill>
                  <a:srgbClr val="00205B"/>
                </a:solidFill>
              </a:rPr>
              <a:t>Active in All 50 States</a:t>
            </a:r>
          </a:p>
          <a:p>
            <a:r>
              <a:rPr lang="en-US" dirty="0">
                <a:solidFill>
                  <a:srgbClr val="00205B"/>
                </a:solidFill>
              </a:rPr>
              <a:t>Valuable Professional Development</a:t>
            </a:r>
          </a:p>
          <a:p>
            <a:r>
              <a:rPr lang="en-US" dirty="0">
                <a:solidFill>
                  <a:srgbClr val="00205B"/>
                </a:solidFill>
              </a:rPr>
              <a:t>Earn Completion Certificates</a:t>
            </a:r>
          </a:p>
          <a:p>
            <a:r>
              <a:rPr lang="en-US" dirty="0">
                <a:solidFill>
                  <a:srgbClr val="00205B"/>
                </a:solidFill>
              </a:rPr>
              <a:t>Earn National Credentials</a:t>
            </a:r>
          </a:p>
          <a:p>
            <a:r>
              <a:rPr lang="en-US" dirty="0">
                <a:solidFill>
                  <a:srgbClr val="00205B"/>
                </a:solidFill>
              </a:rPr>
              <a:t>Earn Badges</a:t>
            </a:r>
          </a:p>
          <a:p>
            <a:r>
              <a:rPr lang="en-US" dirty="0" err="1">
                <a:solidFill>
                  <a:srgbClr val="00205B"/>
                </a:solidFill>
              </a:rPr>
              <a:t>www.nfhslearn.com</a:t>
            </a:r>
            <a:endParaRPr lang="en-US" dirty="0">
              <a:solidFill>
                <a:srgbClr val="00205B"/>
              </a:solidFill>
            </a:endParaRPr>
          </a:p>
        </p:txBody>
      </p:sp>
      <p:sp>
        <p:nvSpPr>
          <p:cNvPr id="3" name="Title 2">
            <a:extLst>
              <a:ext uri="{FF2B5EF4-FFF2-40B4-BE49-F238E27FC236}">
                <a16:creationId xmlns:a16="http://schemas.microsoft.com/office/drawing/2014/main" id="{3A5791B8-90E0-5C14-0F5D-3351038FAE73}"/>
              </a:ext>
            </a:extLst>
          </p:cNvPr>
          <p:cNvSpPr>
            <a:spLocks noGrp="1"/>
          </p:cNvSpPr>
          <p:nvPr>
            <p:ph type="title"/>
          </p:nvPr>
        </p:nvSpPr>
        <p:spPr/>
        <p:txBody>
          <a:bodyPr/>
          <a:lstStyle/>
          <a:p>
            <a:r>
              <a:rPr lang="en-US" dirty="0"/>
              <a:t>The National Leader</a:t>
            </a:r>
          </a:p>
        </p:txBody>
      </p:sp>
      <p:pic>
        <p:nvPicPr>
          <p:cNvPr id="4" name="Picture 3" descr="A logo with text on it&#10;&#10;Description automatically generated">
            <a:extLst>
              <a:ext uri="{FF2B5EF4-FFF2-40B4-BE49-F238E27FC236}">
                <a16:creationId xmlns:a16="http://schemas.microsoft.com/office/drawing/2014/main" id="{06352FA5-DFD7-2FEC-9B0B-A55AB15B7D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5333" y="318854"/>
            <a:ext cx="2497353" cy="1039868"/>
          </a:xfrm>
          <a:prstGeom prst="rect">
            <a:avLst/>
          </a:prstGeom>
        </p:spPr>
      </p:pic>
    </p:spTree>
    <p:extLst>
      <p:ext uri="{BB962C8B-B14F-4D97-AF65-F5344CB8AC3E}">
        <p14:creationId xmlns:p14="http://schemas.microsoft.com/office/powerpoint/2010/main" val="17748354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77A8BEB-FFC9-CEBD-37AA-1AEFB8EDBF22}"/>
              </a:ext>
            </a:extLst>
          </p:cNvPr>
          <p:cNvSpPr>
            <a:spLocks noGrp="1"/>
          </p:cNvSpPr>
          <p:nvPr>
            <p:ph type="title"/>
          </p:nvPr>
        </p:nvSpPr>
        <p:spPr/>
        <p:txBody>
          <a:bodyPr/>
          <a:lstStyle/>
          <a:p>
            <a:pPr algn="ctr"/>
            <a:r>
              <a:rPr lang="en-US" dirty="0">
                <a:solidFill>
                  <a:srgbClr val="0D2C6C"/>
                </a:solidFill>
              </a:rPr>
              <a:t>Over 29 million courses delivered</a:t>
            </a:r>
            <a:r>
              <a:rPr lang="en-US" dirty="0"/>
              <a:t>!</a:t>
            </a:r>
          </a:p>
        </p:txBody>
      </p:sp>
      <p:sp>
        <p:nvSpPr>
          <p:cNvPr id="3" name="Content Placeholder 2">
            <a:extLst>
              <a:ext uri="{FF2B5EF4-FFF2-40B4-BE49-F238E27FC236}">
                <a16:creationId xmlns:a16="http://schemas.microsoft.com/office/drawing/2014/main" id="{F461D26A-AC6C-3EC6-5E33-B79F730F7265}"/>
              </a:ext>
            </a:extLst>
          </p:cNvPr>
          <p:cNvSpPr>
            <a:spLocks noGrp="1"/>
          </p:cNvSpPr>
          <p:nvPr>
            <p:ph idx="1"/>
          </p:nvPr>
        </p:nvSpPr>
        <p:spPr/>
        <p:txBody>
          <a:bodyPr>
            <a:normAutofit fontScale="92500" lnSpcReduction="20000"/>
          </a:bodyPr>
          <a:lstStyle/>
          <a:p>
            <a:r>
              <a:rPr lang="en-US" sz="2100" dirty="0">
                <a:solidFill>
                  <a:srgbClr val="00205B"/>
                </a:solidFill>
                <a:latin typeface="Calibri"/>
                <a:ea typeface="Calibri"/>
                <a:cs typeface="Calibri"/>
              </a:rPr>
              <a:t>Concussion in Sports – 9.2M+</a:t>
            </a:r>
          </a:p>
          <a:p>
            <a:r>
              <a:rPr lang="en-US" sz="2100" dirty="0">
                <a:solidFill>
                  <a:srgbClr val="00205B"/>
                </a:solidFill>
                <a:latin typeface="Calibri"/>
                <a:ea typeface="Calibri"/>
                <a:cs typeface="Calibri"/>
              </a:rPr>
              <a:t>Heat Illness Prevention – 3.6M+</a:t>
            </a:r>
          </a:p>
          <a:p>
            <a:r>
              <a:rPr lang="en-US" sz="2100" dirty="0">
                <a:solidFill>
                  <a:srgbClr val="00205B"/>
                </a:solidFill>
                <a:latin typeface="Calibri"/>
                <a:ea typeface="Calibri"/>
                <a:cs typeface="Calibri"/>
              </a:rPr>
              <a:t>Sudden Cardiac Arrest – 3.9M+</a:t>
            </a:r>
          </a:p>
          <a:p>
            <a:r>
              <a:rPr lang="en-US" sz="2100" i="1" dirty="0">
                <a:solidFill>
                  <a:srgbClr val="00205B"/>
                </a:solidFill>
                <a:latin typeface="Calibri"/>
                <a:ea typeface="Calibri"/>
                <a:cs typeface="Calibri"/>
              </a:rPr>
              <a:t>Concussion for Students</a:t>
            </a:r>
            <a:r>
              <a:rPr lang="en-US" sz="2100" dirty="0">
                <a:solidFill>
                  <a:srgbClr val="00205B"/>
                </a:solidFill>
                <a:latin typeface="Calibri"/>
                <a:ea typeface="Calibri"/>
                <a:cs typeface="Calibri"/>
              </a:rPr>
              <a:t> – 2.1M+</a:t>
            </a:r>
          </a:p>
          <a:p>
            <a:r>
              <a:rPr lang="en-US" sz="2100" dirty="0">
                <a:solidFill>
                  <a:srgbClr val="00205B"/>
                </a:solidFill>
                <a:latin typeface="Calibri"/>
                <a:ea typeface="Calibri"/>
                <a:cs typeface="Calibri"/>
              </a:rPr>
              <a:t>The Collapsed Student (2020) – 108,000+</a:t>
            </a:r>
          </a:p>
          <a:p>
            <a:r>
              <a:rPr lang="en-US" sz="2100" dirty="0">
                <a:solidFill>
                  <a:srgbClr val="00205B"/>
                </a:solidFill>
                <a:latin typeface="Calibri"/>
                <a:ea typeface="Calibri"/>
                <a:cs typeface="Calibri"/>
              </a:rPr>
              <a:t>CPR &amp; AED Training (2023) – 55,500+</a:t>
            </a:r>
          </a:p>
          <a:p>
            <a:r>
              <a:rPr lang="en-US" sz="2100" dirty="0">
                <a:solidFill>
                  <a:srgbClr val="00205B"/>
                </a:solidFill>
              </a:rPr>
              <a:t>Sportsmanship – 1.7M+</a:t>
            </a:r>
          </a:p>
          <a:p>
            <a:r>
              <a:rPr lang="en-US" sz="2100" dirty="0">
                <a:solidFill>
                  <a:srgbClr val="00205B"/>
                </a:solidFill>
              </a:rPr>
              <a:t>Fundamentals of Coaching – 1.1M+</a:t>
            </a:r>
          </a:p>
          <a:p>
            <a:r>
              <a:rPr lang="en-US" sz="2100" dirty="0">
                <a:solidFill>
                  <a:srgbClr val="00205B"/>
                </a:solidFill>
                <a:latin typeface="Calibri"/>
                <a:ea typeface="Calibri"/>
                <a:cs typeface="Calibri"/>
              </a:rPr>
              <a:t>First Aid, Health and Safety – 505,000+</a:t>
            </a:r>
          </a:p>
          <a:p>
            <a:r>
              <a:rPr lang="en-US" sz="2100" dirty="0">
                <a:solidFill>
                  <a:srgbClr val="00205B"/>
                </a:solidFill>
              </a:rPr>
              <a:t>Bullying, Hazing and Inappropriate Behaviors – 658,000+</a:t>
            </a:r>
          </a:p>
          <a:p>
            <a:r>
              <a:rPr lang="en-US" sz="2100" dirty="0">
                <a:solidFill>
                  <a:srgbClr val="00205B"/>
                </a:solidFill>
                <a:latin typeface="Calibri"/>
                <a:ea typeface="Calibri"/>
                <a:cs typeface="Calibri"/>
              </a:rPr>
              <a:t>Student Mental Health and Suicide Prevention – 460,000+</a:t>
            </a:r>
          </a:p>
          <a:p>
            <a:r>
              <a:rPr lang="en-US" sz="2100" dirty="0">
                <a:solidFill>
                  <a:srgbClr val="00205B"/>
                </a:solidFill>
                <a:latin typeface="Calibri"/>
                <a:ea typeface="Calibri"/>
                <a:cs typeface="Calibri"/>
              </a:rPr>
              <a:t>Coaching Mental Wellness (2025) – 37,750+</a:t>
            </a:r>
          </a:p>
          <a:p>
            <a:r>
              <a:rPr lang="en-US" sz="2100" dirty="0">
                <a:solidFill>
                  <a:srgbClr val="00205B"/>
                </a:solidFill>
              </a:rPr>
              <a:t>Emergency Action Planning for Afterschool Programs (2025) – 14,600+</a:t>
            </a:r>
          </a:p>
          <a:p>
            <a:pPr marL="0" indent="0">
              <a:buNone/>
            </a:pPr>
            <a:endParaRPr lang="en-US" dirty="0"/>
          </a:p>
        </p:txBody>
      </p:sp>
      <p:pic>
        <p:nvPicPr>
          <p:cNvPr id="5" name="Picture 4">
            <a:extLst>
              <a:ext uri="{FF2B5EF4-FFF2-40B4-BE49-F238E27FC236}">
                <a16:creationId xmlns:a16="http://schemas.microsoft.com/office/drawing/2014/main" id="{3EABF200-722B-7F66-EBBC-19A8E5EAB943}"/>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005057" y="1517474"/>
            <a:ext cx="5741137" cy="3378530"/>
          </a:xfrm>
          <a:prstGeom prst="rect">
            <a:avLst/>
          </a:prstGeom>
        </p:spPr>
      </p:pic>
      <p:pic>
        <p:nvPicPr>
          <p:cNvPr id="7" name="Picture 6" descr="A logo with text on it&#10;&#10;Description automatically generated">
            <a:extLst>
              <a:ext uri="{FF2B5EF4-FFF2-40B4-BE49-F238E27FC236}">
                <a16:creationId xmlns:a16="http://schemas.microsoft.com/office/drawing/2014/main" id="{C9D3AE1E-ADE8-81FC-5E82-89A94AE203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45333" y="318854"/>
            <a:ext cx="2497353" cy="1039868"/>
          </a:xfrm>
          <a:prstGeom prst="rect">
            <a:avLst/>
          </a:prstGeom>
        </p:spPr>
      </p:pic>
    </p:spTree>
    <p:extLst>
      <p:ext uri="{BB962C8B-B14F-4D97-AF65-F5344CB8AC3E}">
        <p14:creationId xmlns:p14="http://schemas.microsoft.com/office/powerpoint/2010/main" val="18563698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80864-A198-415A-BD75-06056A85545A}"/>
              </a:ext>
            </a:extLst>
          </p:cNvPr>
          <p:cNvSpPr>
            <a:spLocks noGrp="1"/>
          </p:cNvSpPr>
          <p:nvPr>
            <p:ph type="title"/>
          </p:nvPr>
        </p:nvSpPr>
        <p:spPr/>
        <p:txBody>
          <a:bodyPr/>
          <a:lstStyle/>
          <a:p>
            <a:pPr algn="ctr">
              <a:defRPr/>
            </a:pPr>
            <a:r>
              <a:rPr lang="en-US" dirty="0"/>
              <a:t>NFHS Network</a:t>
            </a:r>
          </a:p>
        </p:txBody>
      </p:sp>
      <p:pic>
        <p:nvPicPr>
          <p:cNvPr id="5" name="Picture 4" descr="A blue and red logo with white text&#10;&#10;Description automatically generated">
            <a:extLst>
              <a:ext uri="{FF2B5EF4-FFF2-40B4-BE49-F238E27FC236}">
                <a16:creationId xmlns:a16="http://schemas.microsoft.com/office/drawing/2014/main" id="{FF55F5C7-A736-CF85-AF0C-C9DB4864C64D}"/>
              </a:ext>
            </a:extLst>
          </p:cNvPr>
          <p:cNvPicPr>
            <a:picLocks noChangeAspect="1"/>
          </p:cNvPicPr>
          <p:nvPr/>
        </p:nvPicPr>
        <p:blipFill>
          <a:blip r:embed="rId3"/>
          <a:stretch>
            <a:fillRect/>
          </a:stretch>
        </p:blipFill>
        <p:spPr>
          <a:xfrm>
            <a:off x="10196469" y="335560"/>
            <a:ext cx="933132" cy="1090117"/>
          </a:xfrm>
          <a:prstGeom prst="rect">
            <a:avLst/>
          </a:prstGeom>
        </p:spPr>
      </p:pic>
    </p:spTree>
    <p:extLst>
      <p:ext uri="{BB962C8B-B14F-4D97-AF65-F5344CB8AC3E}">
        <p14:creationId xmlns:p14="http://schemas.microsoft.com/office/powerpoint/2010/main" val="32847310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ADC17-97BE-31E6-DB4C-360806C898BE}"/>
              </a:ext>
            </a:extLst>
          </p:cNvPr>
          <p:cNvSpPr>
            <a:spLocks noGrp="1"/>
          </p:cNvSpPr>
          <p:nvPr>
            <p:ph type="title"/>
          </p:nvPr>
        </p:nvSpPr>
        <p:spPr/>
        <p:txBody>
          <a:bodyPr/>
          <a:lstStyle/>
          <a:p>
            <a:r>
              <a:rPr lang="en-US" dirty="0"/>
              <a:t>NFHS Network</a:t>
            </a:r>
          </a:p>
        </p:txBody>
      </p:sp>
      <p:sp>
        <p:nvSpPr>
          <p:cNvPr id="3" name="Content Placeholder 2">
            <a:extLst>
              <a:ext uri="{FF2B5EF4-FFF2-40B4-BE49-F238E27FC236}">
                <a16:creationId xmlns:a16="http://schemas.microsoft.com/office/drawing/2014/main" id="{C57F9DAD-9E69-DDBE-9653-A0CD1892FA65}"/>
              </a:ext>
            </a:extLst>
          </p:cNvPr>
          <p:cNvSpPr>
            <a:spLocks noGrp="1"/>
          </p:cNvSpPr>
          <p:nvPr>
            <p:ph idx="1"/>
          </p:nvPr>
        </p:nvSpPr>
        <p:spPr/>
        <p:txBody>
          <a:bodyPr/>
          <a:lstStyle/>
          <a:p>
            <a:r>
              <a:rPr lang="en-US" altLang="en-US" b="1" dirty="0"/>
              <a:t>27</a:t>
            </a:r>
            <a:r>
              <a:rPr lang="en-US" altLang="en-US" dirty="0"/>
              <a:t> Different Sports and Activities.</a:t>
            </a:r>
          </a:p>
          <a:p>
            <a:r>
              <a:rPr lang="en-US" altLang="en-US" b="1" dirty="0"/>
              <a:t>By 2028</a:t>
            </a:r>
            <a:r>
              <a:rPr lang="en-US" altLang="en-US" dirty="0"/>
              <a:t>, every high school event </a:t>
            </a:r>
            <a:br>
              <a:rPr lang="en-US" altLang="en-US" dirty="0"/>
            </a:br>
            <a:r>
              <a:rPr lang="en-US" altLang="en-US" dirty="0"/>
              <a:t>in America will be streamed live. </a:t>
            </a:r>
          </a:p>
          <a:p>
            <a:r>
              <a:rPr lang="en-US" altLang="en-US" dirty="0"/>
              <a:t>The NFHS Network will be </a:t>
            </a:r>
            <a:br>
              <a:rPr lang="en-US" altLang="en-US" dirty="0"/>
            </a:br>
            <a:r>
              <a:rPr lang="en-US" altLang="en-US" b="1" dirty="0"/>
              <a:t>THE DESTINATION </a:t>
            </a:r>
            <a:r>
              <a:rPr lang="en-US" altLang="en-US" dirty="0"/>
              <a:t>for fans.</a:t>
            </a:r>
          </a:p>
        </p:txBody>
      </p:sp>
      <p:pic>
        <p:nvPicPr>
          <p:cNvPr id="4" name="Picture 3" descr="A blue and red logo with white text&#10;&#10;Description automatically generated">
            <a:extLst>
              <a:ext uri="{FF2B5EF4-FFF2-40B4-BE49-F238E27FC236}">
                <a16:creationId xmlns:a16="http://schemas.microsoft.com/office/drawing/2014/main" id="{2A41B2A6-14F7-647F-51D1-C95D0A36D4E9}"/>
              </a:ext>
            </a:extLst>
          </p:cNvPr>
          <p:cNvPicPr>
            <a:picLocks noChangeAspect="1"/>
          </p:cNvPicPr>
          <p:nvPr/>
        </p:nvPicPr>
        <p:blipFill>
          <a:blip r:embed="rId2"/>
          <a:stretch>
            <a:fillRect/>
          </a:stretch>
        </p:blipFill>
        <p:spPr>
          <a:xfrm>
            <a:off x="10196469" y="335560"/>
            <a:ext cx="933132" cy="1090117"/>
          </a:xfrm>
          <a:prstGeom prst="rect">
            <a:avLst/>
          </a:prstGeom>
        </p:spPr>
      </p:pic>
      <p:sp>
        <p:nvSpPr>
          <p:cNvPr id="5" name="Footer Placeholder 4">
            <a:extLst>
              <a:ext uri="{FF2B5EF4-FFF2-40B4-BE49-F238E27FC236}">
                <a16:creationId xmlns:a16="http://schemas.microsoft.com/office/drawing/2014/main" id="{811E5B88-0B41-20DF-CF7B-C45DC5A59EC9}"/>
              </a:ext>
            </a:extLst>
          </p:cNvPr>
          <p:cNvSpPr txBox="1">
            <a:spLocks noChangeArrowheads="1"/>
          </p:cNvSpPr>
          <p:nvPr/>
        </p:nvSpPr>
        <p:spPr bwMode="auto">
          <a:xfrm>
            <a:off x="838200" y="4915614"/>
            <a:ext cx="5031317" cy="258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Wingdings" panose="05000000000000000000" pitchFamily="2" charset="2"/>
              <a:buChar char="§"/>
              <a:defRPr sz="2600">
                <a:solidFill>
                  <a:schemeClr val="tx1"/>
                </a:solidFill>
                <a:latin typeface="Calibri" panose="020F0502020204030204" pitchFamily="34" charset="0"/>
              </a:defRPr>
            </a:lvl1pPr>
            <a:lvl2pPr indent="-285750">
              <a:buFont typeface="Arial" panose="020B0604020202020204" pitchFamily="34" charset="0"/>
              <a:buChar char="•"/>
              <a:defRPr sz="2400">
                <a:solidFill>
                  <a:schemeClr val="tx1"/>
                </a:solidFill>
                <a:latin typeface="Calibri" panose="020F0502020204030204" pitchFamily="34" charset="0"/>
              </a:defRPr>
            </a:lvl2pPr>
            <a:lvl3pPr indent="-228600">
              <a:buFont typeface="Calibri" panose="020F0502020204030204" pitchFamily="34" charset="0"/>
              <a:buChar char="–"/>
              <a:defRPr sz="2000">
                <a:solidFill>
                  <a:schemeClr val="tx1"/>
                </a:solidFill>
                <a:latin typeface="Calibri" panose="020F0502020204030204" pitchFamily="34" charset="0"/>
              </a:defRPr>
            </a:lvl3pPr>
            <a:lvl4pPr indent="-228600">
              <a:buFont typeface="Courier New" panose="02070309020205020404" pitchFamily="49" charset="0"/>
              <a:buChar char="o"/>
              <a:defRPr sz="2000">
                <a:solidFill>
                  <a:schemeClr val="tx1"/>
                </a:solidFill>
                <a:latin typeface="Calibri" panose="020F0502020204030204" pitchFamily="34" charset="0"/>
              </a:defRPr>
            </a:lvl4pPr>
            <a:lvl5pPr indent="-228600">
              <a:buFont typeface="Arial" panose="020B0604020202020204" pitchFamily="34" charset="0"/>
              <a:buChar char="»"/>
              <a:defRPr sz="2000">
                <a:solidFill>
                  <a:schemeClr val="tx1"/>
                </a:solidFill>
                <a:latin typeface="Calibri" panose="020F0502020204030204" pitchFamily="34" charset="0"/>
              </a:defRPr>
            </a:lvl5pPr>
            <a:lvl6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buFontTx/>
              <a:buNone/>
            </a:pPr>
            <a:r>
              <a:rPr lang="en-US" altLang="en-US" sz="3600" b="1" i="1" u="sng" dirty="0">
                <a:solidFill>
                  <a:srgbClr val="00205B"/>
                </a:solidFill>
              </a:rPr>
              <a:t>www.NFHSnetwork.com</a:t>
            </a:r>
          </a:p>
        </p:txBody>
      </p:sp>
      <p:grpSp>
        <p:nvGrpSpPr>
          <p:cNvPr id="79" name="Group 78">
            <a:extLst>
              <a:ext uri="{FF2B5EF4-FFF2-40B4-BE49-F238E27FC236}">
                <a16:creationId xmlns:a16="http://schemas.microsoft.com/office/drawing/2014/main" id="{96C27109-B4AB-B612-EE77-C91BCB9A27EC}"/>
              </a:ext>
            </a:extLst>
          </p:cNvPr>
          <p:cNvGrpSpPr/>
          <p:nvPr/>
        </p:nvGrpSpPr>
        <p:grpSpPr>
          <a:xfrm>
            <a:off x="6165705" y="2298963"/>
            <a:ext cx="5790902" cy="3109087"/>
            <a:chOff x="457200" y="1524000"/>
            <a:chExt cx="8089900" cy="4343400"/>
          </a:xfrm>
          <a:solidFill>
            <a:srgbClr val="EA1F45"/>
          </a:solidFill>
        </p:grpSpPr>
        <p:sp>
          <p:nvSpPr>
            <p:cNvPr id="8" name="Freeform 64">
              <a:extLst>
                <a:ext uri="{FF2B5EF4-FFF2-40B4-BE49-F238E27FC236}">
                  <a16:creationId xmlns:a16="http://schemas.microsoft.com/office/drawing/2014/main" id="{D436FD6D-2A13-3463-A1A8-D64849050803}"/>
                </a:ext>
              </a:extLst>
            </p:cNvPr>
            <p:cNvSpPr>
              <a:spLocks/>
            </p:cNvSpPr>
            <p:nvPr/>
          </p:nvSpPr>
          <p:spPr bwMode="auto">
            <a:xfrm>
              <a:off x="2201863" y="1739900"/>
              <a:ext cx="877887" cy="622300"/>
            </a:xfrm>
            <a:custGeom>
              <a:avLst/>
              <a:gdLst>
                <a:gd name="T0" fmla="*/ 23 w 652"/>
                <a:gd name="T1" fmla="*/ 100 h 462"/>
                <a:gd name="T2" fmla="*/ 15 w 652"/>
                <a:gd name="T3" fmla="*/ 228 h 462"/>
                <a:gd name="T4" fmla="*/ 30 w 652"/>
                <a:gd name="T5" fmla="*/ 228 h 462"/>
                <a:gd name="T6" fmla="*/ 22 w 652"/>
                <a:gd name="T7" fmla="*/ 255 h 462"/>
                <a:gd name="T8" fmla="*/ 10 w 652"/>
                <a:gd name="T9" fmla="*/ 240 h 462"/>
                <a:gd name="T10" fmla="*/ 0 w 652"/>
                <a:gd name="T11" fmla="*/ 272 h 462"/>
                <a:gd name="T12" fmla="*/ 45 w 652"/>
                <a:gd name="T13" fmla="*/ 297 h 462"/>
                <a:gd name="T14" fmla="*/ 47 w 652"/>
                <a:gd name="T15" fmla="*/ 309 h 462"/>
                <a:gd name="T16" fmla="*/ 59 w 652"/>
                <a:gd name="T17" fmla="*/ 311 h 462"/>
                <a:gd name="T18" fmla="*/ 119 w 652"/>
                <a:gd name="T19" fmla="*/ 404 h 462"/>
                <a:gd name="T20" fmla="*/ 185 w 652"/>
                <a:gd name="T21" fmla="*/ 401 h 462"/>
                <a:gd name="T22" fmla="*/ 234 w 652"/>
                <a:gd name="T23" fmla="*/ 423 h 462"/>
                <a:gd name="T24" fmla="*/ 258 w 652"/>
                <a:gd name="T25" fmla="*/ 420 h 462"/>
                <a:gd name="T26" fmla="*/ 407 w 652"/>
                <a:gd name="T27" fmla="*/ 423 h 462"/>
                <a:gd name="T28" fmla="*/ 577 w 652"/>
                <a:gd name="T29" fmla="*/ 462 h 462"/>
                <a:gd name="T30" fmla="*/ 581 w 652"/>
                <a:gd name="T31" fmla="*/ 411 h 462"/>
                <a:gd name="T32" fmla="*/ 652 w 652"/>
                <a:gd name="T33" fmla="*/ 116 h 462"/>
                <a:gd name="T34" fmla="*/ 200 w 652"/>
                <a:gd name="T35" fmla="*/ 0 h 462"/>
                <a:gd name="T36" fmla="*/ 203 w 652"/>
                <a:gd name="T37" fmla="*/ 87 h 462"/>
                <a:gd name="T38" fmla="*/ 181 w 652"/>
                <a:gd name="T39" fmla="*/ 158 h 462"/>
                <a:gd name="T40" fmla="*/ 178 w 652"/>
                <a:gd name="T41" fmla="*/ 195 h 462"/>
                <a:gd name="T42" fmla="*/ 130 w 652"/>
                <a:gd name="T43" fmla="*/ 209 h 462"/>
                <a:gd name="T44" fmla="*/ 127 w 652"/>
                <a:gd name="T45" fmla="*/ 190 h 462"/>
                <a:gd name="T46" fmla="*/ 166 w 652"/>
                <a:gd name="T47" fmla="*/ 166 h 462"/>
                <a:gd name="T48" fmla="*/ 163 w 652"/>
                <a:gd name="T49" fmla="*/ 148 h 462"/>
                <a:gd name="T50" fmla="*/ 129 w 652"/>
                <a:gd name="T51" fmla="*/ 151 h 462"/>
                <a:gd name="T52" fmla="*/ 154 w 652"/>
                <a:gd name="T53" fmla="*/ 129 h 462"/>
                <a:gd name="T54" fmla="*/ 173 w 652"/>
                <a:gd name="T55" fmla="*/ 114 h 462"/>
                <a:gd name="T56" fmla="*/ 27 w 652"/>
                <a:gd name="T57" fmla="*/ 22 h 462"/>
                <a:gd name="T58" fmla="*/ 15 w 652"/>
                <a:gd name="T59" fmla="*/ 48 h 462"/>
                <a:gd name="T60" fmla="*/ 23 w 652"/>
                <a:gd name="T61" fmla="*/ 100 h 462"/>
                <a:gd name="T62" fmla="*/ 23 w 652"/>
                <a:gd name="T63" fmla="*/ 100 h 4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52"/>
                <a:gd name="T97" fmla="*/ 0 h 462"/>
                <a:gd name="T98" fmla="*/ 652 w 652"/>
                <a:gd name="T99" fmla="*/ 462 h 4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52" h="462">
                  <a:moveTo>
                    <a:pt x="23" y="100"/>
                  </a:moveTo>
                  <a:lnTo>
                    <a:pt x="15" y="228"/>
                  </a:lnTo>
                  <a:lnTo>
                    <a:pt x="30" y="228"/>
                  </a:lnTo>
                  <a:lnTo>
                    <a:pt x="22" y="255"/>
                  </a:lnTo>
                  <a:lnTo>
                    <a:pt x="10" y="240"/>
                  </a:lnTo>
                  <a:lnTo>
                    <a:pt x="0" y="272"/>
                  </a:lnTo>
                  <a:lnTo>
                    <a:pt x="45" y="297"/>
                  </a:lnTo>
                  <a:lnTo>
                    <a:pt x="47" y="309"/>
                  </a:lnTo>
                  <a:lnTo>
                    <a:pt x="59" y="311"/>
                  </a:lnTo>
                  <a:lnTo>
                    <a:pt x="119" y="404"/>
                  </a:lnTo>
                  <a:lnTo>
                    <a:pt x="185" y="401"/>
                  </a:lnTo>
                  <a:lnTo>
                    <a:pt x="234" y="423"/>
                  </a:lnTo>
                  <a:lnTo>
                    <a:pt x="258" y="420"/>
                  </a:lnTo>
                  <a:lnTo>
                    <a:pt x="407" y="423"/>
                  </a:lnTo>
                  <a:lnTo>
                    <a:pt x="577" y="462"/>
                  </a:lnTo>
                  <a:lnTo>
                    <a:pt x="581" y="411"/>
                  </a:lnTo>
                  <a:lnTo>
                    <a:pt x="652" y="116"/>
                  </a:lnTo>
                  <a:lnTo>
                    <a:pt x="200" y="0"/>
                  </a:lnTo>
                  <a:lnTo>
                    <a:pt x="203" y="87"/>
                  </a:lnTo>
                  <a:lnTo>
                    <a:pt x="181" y="158"/>
                  </a:lnTo>
                  <a:lnTo>
                    <a:pt x="178" y="195"/>
                  </a:lnTo>
                  <a:lnTo>
                    <a:pt x="130" y="209"/>
                  </a:lnTo>
                  <a:lnTo>
                    <a:pt x="127" y="190"/>
                  </a:lnTo>
                  <a:lnTo>
                    <a:pt x="166" y="166"/>
                  </a:lnTo>
                  <a:lnTo>
                    <a:pt x="163" y="148"/>
                  </a:lnTo>
                  <a:lnTo>
                    <a:pt x="129" y="151"/>
                  </a:lnTo>
                  <a:lnTo>
                    <a:pt x="154" y="129"/>
                  </a:lnTo>
                  <a:lnTo>
                    <a:pt x="173" y="114"/>
                  </a:lnTo>
                  <a:lnTo>
                    <a:pt x="27" y="22"/>
                  </a:lnTo>
                  <a:lnTo>
                    <a:pt x="15" y="48"/>
                  </a:lnTo>
                  <a:lnTo>
                    <a:pt x="23" y="100"/>
                  </a:lnTo>
                  <a:close/>
                </a:path>
              </a:pathLst>
            </a:custGeom>
            <a:grpFill/>
            <a:ln w="12700">
              <a:solidFill>
                <a:schemeClr val="bg1"/>
              </a:solidFill>
              <a:round/>
              <a:headEnd/>
              <a:tailEnd/>
            </a:ln>
          </p:spPr>
          <p:txBody>
            <a:bodyPr/>
            <a:lstStyle/>
            <a:p>
              <a:pPr eaLnBrk="1" hangingPunct="1">
                <a:defRPr/>
              </a:pPr>
              <a:endParaRPr lang="en-US"/>
            </a:p>
          </p:txBody>
        </p:sp>
        <p:sp>
          <p:nvSpPr>
            <p:cNvPr id="9" name="Freeform 66">
              <a:extLst>
                <a:ext uri="{FF2B5EF4-FFF2-40B4-BE49-F238E27FC236}">
                  <a16:creationId xmlns:a16="http://schemas.microsoft.com/office/drawing/2014/main" id="{3F3DECBB-0C62-0754-1C15-9816FC5F871A}"/>
                </a:ext>
              </a:extLst>
            </p:cNvPr>
            <p:cNvSpPr>
              <a:spLocks/>
            </p:cNvSpPr>
            <p:nvPr/>
          </p:nvSpPr>
          <p:spPr bwMode="auto">
            <a:xfrm>
              <a:off x="3014663" y="3062288"/>
              <a:ext cx="742950" cy="904875"/>
            </a:xfrm>
            <a:custGeom>
              <a:avLst/>
              <a:gdLst>
                <a:gd name="T0" fmla="*/ 120 w 552"/>
                <a:gd name="T1" fmla="*/ 0 h 673"/>
                <a:gd name="T2" fmla="*/ 387 w 552"/>
                <a:gd name="T3" fmla="*/ 49 h 673"/>
                <a:gd name="T4" fmla="*/ 367 w 552"/>
                <a:gd name="T5" fmla="*/ 166 h 673"/>
                <a:gd name="T6" fmla="*/ 552 w 552"/>
                <a:gd name="T7" fmla="*/ 195 h 673"/>
                <a:gd name="T8" fmla="*/ 480 w 552"/>
                <a:gd name="T9" fmla="*/ 673 h 673"/>
                <a:gd name="T10" fmla="*/ 0 w 552"/>
                <a:gd name="T11" fmla="*/ 593 h 673"/>
                <a:gd name="T12" fmla="*/ 120 w 552"/>
                <a:gd name="T13" fmla="*/ 0 h 673"/>
                <a:gd name="T14" fmla="*/ 120 w 552"/>
                <a:gd name="T15" fmla="*/ 0 h 673"/>
                <a:gd name="T16" fmla="*/ 0 60000 65536"/>
                <a:gd name="T17" fmla="*/ 0 60000 65536"/>
                <a:gd name="T18" fmla="*/ 0 60000 65536"/>
                <a:gd name="T19" fmla="*/ 0 60000 65536"/>
                <a:gd name="T20" fmla="*/ 0 60000 65536"/>
                <a:gd name="T21" fmla="*/ 0 60000 65536"/>
                <a:gd name="T22" fmla="*/ 0 60000 65536"/>
                <a:gd name="T23" fmla="*/ 0 60000 65536"/>
                <a:gd name="T24" fmla="*/ 0 w 552"/>
                <a:gd name="T25" fmla="*/ 0 h 673"/>
                <a:gd name="T26" fmla="*/ 552 w 552"/>
                <a:gd name="T27" fmla="*/ 673 h 6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2" h="673">
                  <a:moveTo>
                    <a:pt x="120" y="0"/>
                  </a:moveTo>
                  <a:lnTo>
                    <a:pt x="387" y="49"/>
                  </a:lnTo>
                  <a:lnTo>
                    <a:pt x="367" y="166"/>
                  </a:lnTo>
                  <a:lnTo>
                    <a:pt x="552" y="195"/>
                  </a:lnTo>
                  <a:lnTo>
                    <a:pt x="480" y="673"/>
                  </a:lnTo>
                  <a:lnTo>
                    <a:pt x="0" y="593"/>
                  </a:lnTo>
                  <a:lnTo>
                    <a:pt x="120" y="0"/>
                  </a:lnTo>
                  <a:close/>
                </a:path>
              </a:pathLst>
            </a:custGeom>
            <a:grpFill/>
            <a:ln w="12700">
              <a:solidFill>
                <a:schemeClr val="bg1"/>
              </a:solidFill>
              <a:round/>
              <a:headEnd/>
              <a:tailEnd/>
            </a:ln>
          </p:spPr>
          <p:txBody>
            <a:bodyPr/>
            <a:lstStyle/>
            <a:p>
              <a:pPr eaLnBrk="1" hangingPunct="1">
                <a:defRPr/>
              </a:pPr>
              <a:endParaRPr lang="en-US"/>
            </a:p>
          </p:txBody>
        </p:sp>
        <p:sp>
          <p:nvSpPr>
            <p:cNvPr id="10" name="Freeform 67">
              <a:extLst>
                <a:ext uri="{FF2B5EF4-FFF2-40B4-BE49-F238E27FC236}">
                  <a16:creationId xmlns:a16="http://schemas.microsoft.com/office/drawing/2014/main" id="{6AB5D626-CC78-A906-D004-EF348288679F}"/>
                </a:ext>
              </a:extLst>
            </p:cNvPr>
            <p:cNvSpPr>
              <a:spLocks/>
            </p:cNvSpPr>
            <p:nvPr/>
          </p:nvSpPr>
          <p:spPr bwMode="auto">
            <a:xfrm>
              <a:off x="1970088" y="2119313"/>
              <a:ext cx="1047750" cy="866775"/>
            </a:xfrm>
            <a:custGeom>
              <a:avLst/>
              <a:gdLst>
                <a:gd name="T0" fmla="*/ 0 w 778"/>
                <a:gd name="T1" fmla="*/ 481 h 644"/>
                <a:gd name="T2" fmla="*/ 34 w 778"/>
                <a:gd name="T3" fmla="*/ 318 h 644"/>
                <a:gd name="T4" fmla="*/ 73 w 778"/>
                <a:gd name="T5" fmla="*/ 270 h 644"/>
                <a:gd name="T6" fmla="*/ 168 w 778"/>
                <a:gd name="T7" fmla="*/ 0 h 644"/>
                <a:gd name="T8" fmla="*/ 217 w 778"/>
                <a:gd name="T9" fmla="*/ 14 h 644"/>
                <a:gd name="T10" fmla="*/ 219 w 778"/>
                <a:gd name="T11" fmla="*/ 25 h 644"/>
                <a:gd name="T12" fmla="*/ 231 w 778"/>
                <a:gd name="T13" fmla="*/ 27 h 644"/>
                <a:gd name="T14" fmla="*/ 291 w 778"/>
                <a:gd name="T15" fmla="*/ 121 h 644"/>
                <a:gd name="T16" fmla="*/ 357 w 778"/>
                <a:gd name="T17" fmla="*/ 119 h 644"/>
                <a:gd name="T18" fmla="*/ 406 w 778"/>
                <a:gd name="T19" fmla="*/ 141 h 644"/>
                <a:gd name="T20" fmla="*/ 430 w 778"/>
                <a:gd name="T21" fmla="*/ 136 h 644"/>
                <a:gd name="T22" fmla="*/ 579 w 778"/>
                <a:gd name="T23" fmla="*/ 141 h 644"/>
                <a:gd name="T24" fmla="*/ 749 w 778"/>
                <a:gd name="T25" fmla="*/ 178 h 644"/>
                <a:gd name="T26" fmla="*/ 758 w 778"/>
                <a:gd name="T27" fmla="*/ 200 h 644"/>
                <a:gd name="T28" fmla="*/ 778 w 778"/>
                <a:gd name="T29" fmla="*/ 229 h 644"/>
                <a:gd name="T30" fmla="*/ 720 w 778"/>
                <a:gd name="T31" fmla="*/ 316 h 644"/>
                <a:gd name="T32" fmla="*/ 685 w 778"/>
                <a:gd name="T33" fmla="*/ 348 h 644"/>
                <a:gd name="T34" fmla="*/ 680 w 778"/>
                <a:gd name="T35" fmla="*/ 372 h 644"/>
                <a:gd name="T36" fmla="*/ 700 w 778"/>
                <a:gd name="T37" fmla="*/ 398 h 644"/>
                <a:gd name="T38" fmla="*/ 676 w 778"/>
                <a:gd name="T39" fmla="*/ 450 h 644"/>
                <a:gd name="T40" fmla="*/ 629 w 778"/>
                <a:gd name="T41" fmla="*/ 644 h 644"/>
                <a:gd name="T42" fmla="*/ 367 w 778"/>
                <a:gd name="T43" fmla="*/ 581 h 644"/>
                <a:gd name="T44" fmla="*/ 0 w 778"/>
                <a:gd name="T45" fmla="*/ 481 h 644"/>
                <a:gd name="T46" fmla="*/ 0 w 778"/>
                <a:gd name="T47" fmla="*/ 481 h 6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8"/>
                <a:gd name="T73" fmla="*/ 0 h 644"/>
                <a:gd name="T74" fmla="*/ 778 w 778"/>
                <a:gd name="T75" fmla="*/ 644 h 6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8" h="644">
                  <a:moveTo>
                    <a:pt x="0" y="481"/>
                  </a:moveTo>
                  <a:lnTo>
                    <a:pt x="34" y="318"/>
                  </a:lnTo>
                  <a:lnTo>
                    <a:pt x="73" y="270"/>
                  </a:lnTo>
                  <a:lnTo>
                    <a:pt x="168" y="0"/>
                  </a:lnTo>
                  <a:lnTo>
                    <a:pt x="217" y="14"/>
                  </a:lnTo>
                  <a:lnTo>
                    <a:pt x="219" y="25"/>
                  </a:lnTo>
                  <a:lnTo>
                    <a:pt x="231" y="27"/>
                  </a:lnTo>
                  <a:lnTo>
                    <a:pt x="291" y="121"/>
                  </a:lnTo>
                  <a:lnTo>
                    <a:pt x="357" y="119"/>
                  </a:lnTo>
                  <a:lnTo>
                    <a:pt x="406" y="141"/>
                  </a:lnTo>
                  <a:lnTo>
                    <a:pt x="430" y="136"/>
                  </a:lnTo>
                  <a:lnTo>
                    <a:pt x="579" y="141"/>
                  </a:lnTo>
                  <a:lnTo>
                    <a:pt x="749" y="178"/>
                  </a:lnTo>
                  <a:lnTo>
                    <a:pt x="758" y="200"/>
                  </a:lnTo>
                  <a:lnTo>
                    <a:pt x="778" y="229"/>
                  </a:lnTo>
                  <a:lnTo>
                    <a:pt x="720" y="316"/>
                  </a:lnTo>
                  <a:lnTo>
                    <a:pt x="685" y="348"/>
                  </a:lnTo>
                  <a:lnTo>
                    <a:pt x="680" y="372"/>
                  </a:lnTo>
                  <a:lnTo>
                    <a:pt x="700" y="398"/>
                  </a:lnTo>
                  <a:lnTo>
                    <a:pt x="676" y="450"/>
                  </a:lnTo>
                  <a:lnTo>
                    <a:pt x="629" y="644"/>
                  </a:lnTo>
                  <a:lnTo>
                    <a:pt x="367" y="581"/>
                  </a:lnTo>
                  <a:lnTo>
                    <a:pt x="0" y="481"/>
                  </a:lnTo>
                  <a:close/>
                </a:path>
              </a:pathLst>
            </a:custGeom>
            <a:grpFill/>
            <a:ln w="12700">
              <a:solidFill>
                <a:schemeClr val="bg1"/>
              </a:solidFill>
              <a:round/>
              <a:headEnd/>
              <a:tailEnd/>
            </a:ln>
          </p:spPr>
          <p:txBody>
            <a:bodyPr/>
            <a:lstStyle/>
            <a:p>
              <a:pPr eaLnBrk="1" hangingPunct="1">
                <a:defRPr/>
              </a:pPr>
              <a:endParaRPr lang="en-US"/>
            </a:p>
          </p:txBody>
        </p:sp>
        <p:sp>
          <p:nvSpPr>
            <p:cNvPr id="11" name="Freeform 68">
              <a:extLst>
                <a:ext uri="{FF2B5EF4-FFF2-40B4-BE49-F238E27FC236}">
                  <a16:creationId xmlns:a16="http://schemas.microsoft.com/office/drawing/2014/main" id="{8B15E144-1876-FDCB-A98D-CBEA64C3CC55}"/>
                </a:ext>
              </a:extLst>
            </p:cNvPr>
            <p:cNvSpPr>
              <a:spLocks/>
            </p:cNvSpPr>
            <p:nvPr/>
          </p:nvSpPr>
          <p:spPr bwMode="auto">
            <a:xfrm>
              <a:off x="1871663" y="2767013"/>
              <a:ext cx="1041400" cy="1735137"/>
            </a:xfrm>
            <a:custGeom>
              <a:avLst/>
              <a:gdLst>
                <a:gd name="T0" fmla="*/ 25 w 773"/>
                <a:gd name="T1" fmla="*/ 261 h 1289"/>
                <a:gd name="T2" fmla="*/ 3 w 773"/>
                <a:gd name="T3" fmla="*/ 362 h 1289"/>
                <a:gd name="T4" fmla="*/ 78 w 773"/>
                <a:gd name="T5" fmla="*/ 523 h 1289"/>
                <a:gd name="T6" fmla="*/ 92 w 773"/>
                <a:gd name="T7" fmla="*/ 513 h 1289"/>
                <a:gd name="T8" fmla="*/ 116 w 773"/>
                <a:gd name="T9" fmla="*/ 581 h 1289"/>
                <a:gd name="T10" fmla="*/ 78 w 773"/>
                <a:gd name="T11" fmla="*/ 533 h 1289"/>
                <a:gd name="T12" fmla="*/ 70 w 773"/>
                <a:gd name="T13" fmla="*/ 608 h 1289"/>
                <a:gd name="T14" fmla="*/ 112 w 773"/>
                <a:gd name="T15" fmla="*/ 654 h 1289"/>
                <a:gd name="T16" fmla="*/ 83 w 773"/>
                <a:gd name="T17" fmla="*/ 717 h 1289"/>
                <a:gd name="T18" fmla="*/ 165 w 773"/>
                <a:gd name="T19" fmla="*/ 888 h 1289"/>
                <a:gd name="T20" fmla="*/ 146 w 773"/>
                <a:gd name="T21" fmla="*/ 951 h 1289"/>
                <a:gd name="T22" fmla="*/ 253 w 773"/>
                <a:gd name="T23" fmla="*/ 1000 h 1289"/>
                <a:gd name="T24" fmla="*/ 292 w 773"/>
                <a:gd name="T25" fmla="*/ 1051 h 1289"/>
                <a:gd name="T26" fmla="*/ 338 w 773"/>
                <a:gd name="T27" fmla="*/ 1068 h 1289"/>
                <a:gd name="T28" fmla="*/ 338 w 773"/>
                <a:gd name="T29" fmla="*/ 1099 h 1289"/>
                <a:gd name="T30" fmla="*/ 367 w 773"/>
                <a:gd name="T31" fmla="*/ 1106 h 1289"/>
                <a:gd name="T32" fmla="*/ 430 w 773"/>
                <a:gd name="T33" fmla="*/ 1204 h 1289"/>
                <a:gd name="T34" fmla="*/ 430 w 773"/>
                <a:gd name="T35" fmla="*/ 1274 h 1289"/>
                <a:gd name="T36" fmla="*/ 705 w 773"/>
                <a:gd name="T37" fmla="*/ 1289 h 1289"/>
                <a:gd name="T38" fmla="*/ 688 w 773"/>
                <a:gd name="T39" fmla="*/ 1262 h 1289"/>
                <a:gd name="T40" fmla="*/ 696 w 773"/>
                <a:gd name="T41" fmla="*/ 1220 h 1289"/>
                <a:gd name="T42" fmla="*/ 741 w 773"/>
                <a:gd name="T43" fmla="*/ 1150 h 1289"/>
                <a:gd name="T44" fmla="*/ 773 w 773"/>
                <a:gd name="T45" fmla="*/ 1130 h 1289"/>
                <a:gd name="T46" fmla="*/ 754 w 773"/>
                <a:gd name="T47" fmla="*/ 1104 h 1289"/>
                <a:gd name="T48" fmla="*/ 742 w 773"/>
                <a:gd name="T49" fmla="*/ 1036 h 1289"/>
                <a:gd name="T50" fmla="*/ 347 w 773"/>
                <a:gd name="T51" fmla="*/ 443 h 1289"/>
                <a:gd name="T52" fmla="*/ 440 w 773"/>
                <a:gd name="T53" fmla="*/ 100 h 1289"/>
                <a:gd name="T54" fmla="*/ 73 w 773"/>
                <a:gd name="T55" fmla="*/ 0 h 1289"/>
                <a:gd name="T56" fmla="*/ 63 w 773"/>
                <a:gd name="T57" fmla="*/ 20 h 1289"/>
                <a:gd name="T58" fmla="*/ 0 w 773"/>
                <a:gd name="T59" fmla="*/ 171 h 1289"/>
                <a:gd name="T60" fmla="*/ 25 w 773"/>
                <a:gd name="T61" fmla="*/ 261 h 1289"/>
                <a:gd name="T62" fmla="*/ 25 w 773"/>
                <a:gd name="T63" fmla="*/ 261 h 128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73"/>
                <a:gd name="T97" fmla="*/ 0 h 1289"/>
                <a:gd name="T98" fmla="*/ 773 w 773"/>
                <a:gd name="T99" fmla="*/ 1289 h 128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73" h="1289">
                  <a:moveTo>
                    <a:pt x="25" y="261"/>
                  </a:moveTo>
                  <a:lnTo>
                    <a:pt x="3" y="362"/>
                  </a:lnTo>
                  <a:lnTo>
                    <a:pt x="78" y="523"/>
                  </a:lnTo>
                  <a:lnTo>
                    <a:pt x="92" y="513"/>
                  </a:lnTo>
                  <a:lnTo>
                    <a:pt x="116" y="581"/>
                  </a:lnTo>
                  <a:lnTo>
                    <a:pt x="78" y="533"/>
                  </a:lnTo>
                  <a:lnTo>
                    <a:pt x="70" y="608"/>
                  </a:lnTo>
                  <a:lnTo>
                    <a:pt x="112" y="654"/>
                  </a:lnTo>
                  <a:lnTo>
                    <a:pt x="83" y="717"/>
                  </a:lnTo>
                  <a:lnTo>
                    <a:pt x="165" y="888"/>
                  </a:lnTo>
                  <a:lnTo>
                    <a:pt x="146" y="951"/>
                  </a:lnTo>
                  <a:lnTo>
                    <a:pt x="253" y="1000"/>
                  </a:lnTo>
                  <a:lnTo>
                    <a:pt x="292" y="1051"/>
                  </a:lnTo>
                  <a:lnTo>
                    <a:pt x="338" y="1068"/>
                  </a:lnTo>
                  <a:lnTo>
                    <a:pt x="338" y="1099"/>
                  </a:lnTo>
                  <a:lnTo>
                    <a:pt x="367" y="1106"/>
                  </a:lnTo>
                  <a:lnTo>
                    <a:pt x="430" y="1204"/>
                  </a:lnTo>
                  <a:lnTo>
                    <a:pt x="430" y="1274"/>
                  </a:lnTo>
                  <a:lnTo>
                    <a:pt x="705" y="1289"/>
                  </a:lnTo>
                  <a:lnTo>
                    <a:pt x="688" y="1262"/>
                  </a:lnTo>
                  <a:lnTo>
                    <a:pt x="696" y="1220"/>
                  </a:lnTo>
                  <a:lnTo>
                    <a:pt x="741" y="1150"/>
                  </a:lnTo>
                  <a:lnTo>
                    <a:pt x="773" y="1130"/>
                  </a:lnTo>
                  <a:lnTo>
                    <a:pt x="754" y="1104"/>
                  </a:lnTo>
                  <a:lnTo>
                    <a:pt x="742" y="1036"/>
                  </a:lnTo>
                  <a:lnTo>
                    <a:pt x="347" y="443"/>
                  </a:lnTo>
                  <a:lnTo>
                    <a:pt x="440" y="100"/>
                  </a:lnTo>
                  <a:lnTo>
                    <a:pt x="73" y="0"/>
                  </a:lnTo>
                  <a:lnTo>
                    <a:pt x="63" y="20"/>
                  </a:lnTo>
                  <a:lnTo>
                    <a:pt x="0" y="171"/>
                  </a:lnTo>
                  <a:lnTo>
                    <a:pt x="25" y="261"/>
                  </a:lnTo>
                  <a:close/>
                </a:path>
              </a:pathLst>
            </a:custGeom>
            <a:grpFill/>
            <a:ln w="12700">
              <a:solidFill>
                <a:schemeClr val="bg1"/>
              </a:solidFill>
              <a:round/>
              <a:headEnd/>
              <a:tailEnd/>
            </a:ln>
          </p:spPr>
          <p:txBody>
            <a:bodyPr/>
            <a:lstStyle/>
            <a:p>
              <a:pPr eaLnBrk="1" hangingPunct="1">
                <a:defRPr/>
              </a:pPr>
              <a:endParaRPr lang="en-US"/>
            </a:p>
          </p:txBody>
        </p:sp>
        <p:sp>
          <p:nvSpPr>
            <p:cNvPr id="12" name="Freeform 69">
              <a:extLst>
                <a:ext uri="{FF2B5EF4-FFF2-40B4-BE49-F238E27FC236}">
                  <a16:creationId xmlns:a16="http://schemas.microsoft.com/office/drawing/2014/main" id="{DA9E00A2-1BF9-3CD3-0B29-E0875697F2B4}"/>
                </a:ext>
              </a:extLst>
            </p:cNvPr>
            <p:cNvSpPr>
              <a:spLocks/>
            </p:cNvSpPr>
            <p:nvPr/>
          </p:nvSpPr>
          <p:spPr bwMode="auto">
            <a:xfrm>
              <a:off x="2339975" y="2901950"/>
              <a:ext cx="835025" cy="1258888"/>
            </a:xfrm>
            <a:custGeom>
              <a:avLst/>
              <a:gdLst>
                <a:gd name="T0" fmla="*/ 0 w 621"/>
                <a:gd name="T1" fmla="*/ 343 h 936"/>
                <a:gd name="T2" fmla="*/ 395 w 621"/>
                <a:gd name="T3" fmla="*/ 936 h 936"/>
                <a:gd name="T4" fmla="*/ 409 w 621"/>
                <a:gd name="T5" fmla="*/ 809 h 936"/>
                <a:gd name="T6" fmla="*/ 431 w 621"/>
                <a:gd name="T7" fmla="*/ 802 h 936"/>
                <a:gd name="T8" fmla="*/ 468 w 621"/>
                <a:gd name="T9" fmla="*/ 824 h 936"/>
                <a:gd name="T10" fmla="*/ 501 w 621"/>
                <a:gd name="T11" fmla="*/ 712 h 936"/>
                <a:gd name="T12" fmla="*/ 621 w 621"/>
                <a:gd name="T13" fmla="*/ 119 h 936"/>
                <a:gd name="T14" fmla="*/ 355 w 621"/>
                <a:gd name="T15" fmla="*/ 63 h 936"/>
                <a:gd name="T16" fmla="*/ 93 w 621"/>
                <a:gd name="T17" fmla="*/ 0 h 936"/>
                <a:gd name="T18" fmla="*/ 0 w 621"/>
                <a:gd name="T19" fmla="*/ 343 h 936"/>
                <a:gd name="T20" fmla="*/ 0 w 621"/>
                <a:gd name="T21" fmla="*/ 343 h 9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1"/>
                <a:gd name="T34" fmla="*/ 0 h 936"/>
                <a:gd name="T35" fmla="*/ 621 w 621"/>
                <a:gd name="T36" fmla="*/ 936 h 9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1" h="936">
                  <a:moveTo>
                    <a:pt x="0" y="343"/>
                  </a:moveTo>
                  <a:lnTo>
                    <a:pt x="395" y="936"/>
                  </a:lnTo>
                  <a:lnTo>
                    <a:pt x="409" y="809"/>
                  </a:lnTo>
                  <a:lnTo>
                    <a:pt x="431" y="802"/>
                  </a:lnTo>
                  <a:lnTo>
                    <a:pt x="468" y="824"/>
                  </a:lnTo>
                  <a:lnTo>
                    <a:pt x="501" y="712"/>
                  </a:lnTo>
                  <a:lnTo>
                    <a:pt x="621" y="119"/>
                  </a:lnTo>
                  <a:lnTo>
                    <a:pt x="355" y="63"/>
                  </a:lnTo>
                  <a:lnTo>
                    <a:pt x="93" y="0"/>
                  </a:lnTo>
                  <a:lnTo>
                    <a:pt x="0" y="343"/>
                  </a:lnTo>
                  <a:close/>
                </a:path>
              </a:pathLst>
            </a:custGeom>
            <a:grpFill/>
            <a:ln w="12700">
              <a:solidFill>
                <a:schemeClr val="bg1"/>
              </a:solidFill>
              <a:round/>
              <a:headEnd/>
              <a:tailEnd/>
            </a:ln>
          </p:spPr>
          <p:txBody>
            <a:bodyPr/>
            <a:lstStyle/>
            <a:p>
              <a:pPr eaLnBrk="1" hangingPunct="1">
                <a:defRPr/>
              </a:pPr>
              <a:endParaRPr lang="en-US"/>
            </a:p>
          </p:txBody>
        </p:sp>
        <p:sp>
          <p:nvSpPr>
            <p:cNvPr id="13" name="Freeform 70">
              <a:extLst>
                <a:ext uri="{FF2B5EF4-FFF2-40B4-BE49-F238E27FC236}">
                  <a16:creationId xmlns:a16="http://schemas.microsoft.com/office/drawing/2014/main" id="{EEDD23E2-6AEF-0686-2EAB-CE4BB0B150A5}"/>
                </a:ext>
              </a:extLst>
            </p:cNvPr>
            <p:cNvSpPr>
              <a:spLocks/>
            </p:cNvSpPr>
            <p:nvPr/>
          </p:nvSpPr>
          <p:spPr bwMode="auto">
            <a:xfrm>
              <a:off x="2817813" y="1892300"/>
              <a:ext cx="785812" cy="1235075"/>
            </a:xfrm>
            <a:custGeom>
              <a:avLst/>
              <a:gdLst>
                <a:gd name="T0" fmla="*/ 0 w 584"/>
                <a:gd name="T1" fmla="*/ 812 h 917"/>
                <a:gd name="T2" fmla="*/ 47 w 584"/>
                <a:gd name="T3" fmla="*/ 618 h 917"/>
                <a:gd name="T4" fmla="*/ 71 w 584"/>
                <a:gd name="T5" fmla="*/ 566 h 917"/>
                <a:gd name="T6" fmla="*/ 51 w 584"/>
                <a:gd name="T7" fmla="*/ 540 h 917"/>
                <a:gd name="T8" fmla="*/ 56 w 584"/>
                <a:gd name="T9" fmla="*/ 516 h 917"/>
                <a:gd name="T10" fmla="*/ 91 w 584"/>
                <a:gd name="T11" fmla="*/ 484 h 917"/>
                <a:gd name="T12" fmla="*/ 149 w 584"/>
                <a:gd name="T13" fmla="*/ 397 h 917"/>
                <a:gd name="T14" fmla="*/ 129 w 584"/>
                <a:gd name="T15" fmla="*/ 368 h 917"/>
                <a:gd name="T16" fmla="*/ 120 w 584"/>
                <a:gd name="T17" fmla="*/ 346 h 917"/>
                <a:gd name="T18" fmla="*/ 124 w 584"/>
                <a:gd name="T19" fmla="*/ 297 h 917"/>
                <a:gd name="T20" fmla="*/ 195 w 584"/>
                <a:gd name="T21" fmla="*/ 0 h 917"/>
                <a:gd name="T22" fmla="*/ 271 w 584"/>
                <a:gd name="T23" fmla="*/ 17 h 917"/>
                <a:gd name="T24" fmla="*/ 246 w 584"/>
                <a:gd name="T25" fmla="*/ 132 h 917"/>
                <a:gd name="T26" fmla="*/ 263 w 584"/>
                <a:gd name="T27" fmla="*/ 173 h 917"/>
                <a:gd name="T28" fmla="*/ 265 w 584"/>
                <a:gd name="T29" fmla="*/ 199 h 917"/>
                <a:gd name="T30" fmla="*/ 256 w 584"/>
                <a:gd name="T31" fmla="*/ 204 h 917"/>
                <a:gd name="T32" fmla="*/ 285 w 584"/>
                <a:gd name="T33" fmla="*/ 231 h 917"/>
                <a:gd name="T34" fmla="*/ 316 w 584"/>
                <a:gd name="T35" fmla="*/ 306 h 917"/>
                <a:gd name="T36" fmla="*/ 326 w 584"/>
                <a:gd name="T37" fmla="*/ 372 h 917"/>
                <a:gd name="T38" fmla="*/ 331 w 584"/>
                <a:gd name="T39" fmla="*/ 408 h 917"/>
                <a:gd name="T40" fmla="*/ 309 w 584"/>
                <a:gd name="T41" fmla="*/ 442 h 917"/>
                <a:gd name="T42" fmla="*/ 324 w 584"/>
                <a:gd name="T43" fmla="*/ 457 h 917"/>
                <a:gd name="T44" fmla="*/ 365 w 584"/>
                <a:gd name="T45" fmla="*/ 435 h 917"/>
                <a:gd name="T46" fmla="*/ 392 w 584"/>
                <a:gd name="T47" fmla="*/ 552 h 917"/>
                <a:gd name="T48" fmla="*/ 411 w 584"/>
                <a:gd name="T49" fmla="*/ 559 h 917"/>
                <a:gd name="T50" fmla="*/ 414 w 584"/>
                <a:gd name="T51" fmla="*/ 593 h 917"/>
                <a:gd name="T52" fmla="*/ 467 w 584"/>
                <a:gd name="T53" fmla="*/ 606 h 917"/>
                <a:gd name="T54" fmla="*/ 550 w 584"/>
                <a:gd name="T55" fmla="*/ 606 h 917"/>
                <a:gd name="T56" fmla="*/ 584 w 584"/>
                <a:gd name="T57" fmla="*/ 622 h 917"/>
                <a:gd name="T58" fmla="*/ 535 w 584"/>
                <a:gd name="T59" fmla="*/ 917 h 917"/>
                <a:gd name="T60" fmla="*/ 266 w 584"/>
                <a:gd name="T61" fmla="*/ 868 h 917"/>
                <a:gd name="T62" fmla="*/ 0 w 584"/>
                <a:gd name="T63" fmla="*/ 812 h 917"/>
                <a:gd name="T64" fmla="*/ 0 w 584"/>
                <a:gd name="T65" fmla="*/ 812 h 9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4"/>
                <a:gd name="T100" fmla="*/ 0 h 917"/>
                <a:gd name="T101" fmla="*/ 584 w 584"/>
                <a:gd name="T102" fmla="*/ 917 h 9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4" h="917">
                  <a:moveTo>
                    <a:pt x="0" y="812"/>
                  </a:moveTo>
                  <a:lnTo>
                    <a:pt x="47" y="618"/>
                  </a:lnTo>
                  <a:lnTo>
                    <a:pt x="71" y="566"/>
                  </a:lnTo>
                  <a:lnTo>
                    <a:pt x="51" y="540"/>
                  </a:lnTo>
                  <a:lnTo>
                    <a:pt x="56" y="516"/>
                  </a:lnTo>
                  <a:lnTo>
                    <a:pt x="91" y="484"/>
                  </a:lnTo>
                  <a:lnTo>
                    <a:pt x="149" y="397"/>
                  </a:lnTo>
                  <a:lnTo>
                    <a:pt x="129" y="368"/>
                  </a:lnTo>
                  <a:lnTo>
                    <a:pt x="120" y="346"/>
                  </a:lnTo>
                  <a:lnTo>
                    <a:pt x="124" y="297"/>
                  </a:lnTo>
                  <a:lnTo>
                    <a:pt x="195" y="0"/>
                  </a:lnTo>
                  <a:lnTo>
                    <a:pt x="271" y="17"/>
                  </a:lnTo>
                  <a:lnTo>
                    <a:pt x="246" y="132"/>
                  </a:lnTo>
                  <a:lnTo>
                    <a:pt x="263" y="173"/>
                  </a:lnTo>
                  <a:lnTo>
                    <a:pt x="265" y="199"/>
                  </a:lnTo>
                  <a:lnTo>
                    <a:pt x="256" y="204"/>
                  </a:lnTo>
                  <a:lnTo>
                    <a:pt x="285" y="231"/>
                  </a:lnTo>
                  <a:lnTo>
                    <a:pt x="316" y="306"/>
                  </a:lnTo>
                  <a:lnTo>
                    <a:pt x="326" y="372"/>
                  </a:lnTo>
                  <a:lnTo>
                    <a:pt x="331" y="408"/>
                  </a:lnTo>
                  <a:lnTo>
                    <a:pt x="309" y="442"/>
                  </a:lnTo>
                  <a:lnTo>
                    <a:pt x="324" y="457"/>
                  </a:lnTo>
                  <a:lnTo>
                    <a:pt x="365" y="435"/>
                  </a:lnTo>
                  <a:lnTo>
                    <a:pt x="392" y="552"/>
                  </a:lnTo>
                  <a:lnTo>
                    <a:pt x="411" y="559"/>
                  </a:lnTo>
                  <a:lnTo>
                    <a:pt x="414" y="593"/>
                  </a:lnTo>
                  <a:lnTo>
                    <a:pt x="467" y="606"/>
                  </a:lnTo>
                  <a:lnTo>
                    <a:pt x="550" y="606"/>
                  </a:lnTo>
                  <a:lnTo>
                    <a:pt x="584" y="622"/>
                  </a:lnTo>
                  <a:lnTo>
                    <a:pt x="535" y="917"/>
                  </a:lnTo>
                  <a:lnTo>
                    <a:pt x="266" y="868"/>
                  </a:lnTo>
                  <a:lnTo>
                    <a:pt x="0" y="812"/>
                  </a:lnTo>
                  <a:close/>
                </a:path>
              </a:pathLst>
            </a:custGeom>
            <a:grpFill/>
            <a:ln w="12700">
              <a:solidFill>
                <a:schemeClr val="bg1"/>
              </a:solidFill>
              <a:round/>
              <a:headEnd/>
              <a:tailEnd/>
            </a:ln>
          </p:spPr>
          <p:txBody>
            <a:bodyPr/>
            <a:lstStyle/>
            <a:p>
              <a:pPr eaLnBrk="1" hangingPunct="1">
                <a:defRPr/>
              </a:pPr>
              <a:endParaRPr lang="en-US"/>
            </a:p>
          </p:txBody>
        </p:sp>
        <p:sp>
          <p:nvSpPr>
            <p:cNvPr id="14" name="Freeform 71">
              <a:extLst>
                <a:ext uri="{FF2B5EF4-FFF2-40B4-BE49-F238E27FC236}">
                  <a16:creationId xmlns:a16="http://schemas.microsoft.com/office/drawing/2014/main" id="{70A5247D-D5CD-AA5B-04FF-7DC994FABE59}"/>
                </a:ext>
              </a:extLst>
            </p:cNvPr>
            <p:cNvSpPr>
              <a:spLocks/>
            </p:cNvSpPr>
            <p:nvPr/>
          </p:nvSpPr>
          <p:spPr bwMode="auto">
            <a:xfrm>
              <a:off x="3148013" y="1916113"/>
              <a:ext cx="1346200" cy="831850"/>
            </a:xfrm>
            <a:custGeom>
              <a:avLst/>
              <a:gdLst>
                <a:gd name="T0" fmla="*/ 17 w 999"/>
                <a:gd name="T1" fmla="*/ 156 h 618"/>
                <a:gd name="T2" fmla="*/ 19 w 999"/>
                <a:gd name="T3" fmla="*/ 182 h 618"/>
                <a:gd name="T4" fmla="*/ 10 w 999"/>
                <a:gd name="T5" fmla="*/ 187 h 618"/>
                <a:gd name="T6" fmla="*/ 39 w 999"/>
                <a:gd name="T7" fmla="*/ 214 h 618"/>
                <a:gd name="T8" fmla="*/ 70 w 999"/>
                <a:gd name="T9" fmla="*/ 289 h 618"/>
                <a:gd name="T10" fmla="*/ 80 w 999"/>
                <a:gd name="T11" fmla="*/ 355 h 618"/>
                <a:gd name="T12" fmla="*/ 85 w 999"/>
                <a:gd name="T13" fmla="*/ 391 h 618"/>
                <a:gd name="T14" fmla="*/ 63 w 999"/>
                <a:gd name="T15" fmla="*/ 425 h 618"/>
                <a:gd name="T16" fmla="*/ 78 w 999"/>
                <a:gd name="T17" fmla="*/ 440 h 618"/>
                <a:gd name="T18" fmla="*/ 119 w 999"/>
                <a:gd name="T19" fmla="*/ 418 h 618"/>
                <a:gd name="T20" fmla="*/ 146 w 999"/>
                <a:gd name="T21" fmla="*/ 535 h 618"/>
                <a:gd name="T22" fmla="*/ 165 w 999"/>
                <a:gd name="T23" fmla="*/ 542 h 618"/>
                <a:gd name="T24" fmla="*/ 168 w 999"/>
                <a:gd name="T25" fmla="*/ 576 h 618"/>
                <a:gd name="T26" fmla="*/ 183 w 999"/>
                <a:gd name="T27" fmla="*/ 591 h 618"/>
                <a:gd name="T28" fmla="*/ 221 w 999"/>
                <a:gd name="T29" fmla="*/ 589 h 618"/>
                <a:gd name="T30" fmla="*/ 304 w 999"/>
                <a:gd name="T31" fmla="*/ 589 h 618"/>
                <a:gd name="T32" fmla="*/ 338 w 999"/>
                <a:gd name="T33" fmla="*/ 605 h 618"/>
                <a:gd name="T34" fmla="*/ 348 w 999"/>
                <a:gd name="T35" fmla="*/ 543 h 618"/>
                <a:gd name="T36" fmla="*/ 620 w 999"/>
                <a:gd name="T37" fmla="*/ 584 h 618"/>
                <a:gd name="T38" fmla="*/ 955 w 999"/>
                <a:gd name="T39" fmla="*/ 618 h 618"/>
                <a:gd name="T40" fmla="*/ 965 w 999"/>
                <a:gd name="T41" fmla="*/ 506 h 618"/>
                <a:gd name="T42" fmla="*/ 999 w 999"/>
                <a:gd name="T43" fmla="*/ 144 h 618"/>
                <a:gd name="T44" fmla="*/ 555 w 999"/>
                <a:gd name="T45" fmla="*/ 93 h 618"/>
                <a:gd name="T46" fmla="*/ 336 w 999"/>
                <a:gd name="T47" fmla="*/ 59 h 618"/>
                <a:gd name="T48" fmla="*/ 25 w 999"/>
                <a:gd name="T49" fmla="*/ 0 h 618"/>
                <a:gd name="T50" fmla="*/ 0 w 999"/>
                <a:gd name="T51" fmla="*/ 115 h 618"/>
                <a:gd name="T52" fmla="*/ 17 w 999"/>
                <a:gd name="T53" fmla="*/ 156 h 618"/>
                <a:gd name="T54" fmla="*/ 17 w 999"/>
                <a:gd name="T55" fmla="*/ 156 h 61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99"/>
                <a:gd name="T85" fmla="*/ 0 h 618"/>
                <a:gd name="T86" fmla="*/ 999 w 999"/>
                <a:gd name="T87" fmla="*/ 618 h 61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99" h="618">
                  <a:moveTo>
                    <a:pt x="17" y="156"/>
                  </a:moveTo>
                  <a:lnTo>
                    <a:pt x="19" y="182"/>
                  </a:lnTo>
                  <a:lnTo>
                    <a:pt x="10" y="187"/>
                  </a:lnTo>
                  <a:lnTo>
                    <a:pt x="39" y="214"/>
                  </a:lnTo>
                  <a:lnTo>
                    <a:pt x="70" y="289"/>
                  </a:lnTo>
                  <a:lnTo>
                    <a:pt x="80" y="355"/>
                  </a:lnTo>
                  <a:lnTo>
                    <a:pt x="85" y="391"/>
                  </a:lnTo>
                  <a:lnTo>
                    <a:pt x="63" y="425"/>
                  </a:lnTo>
                  <a:lnTo>
                    <a:pt x="78" y="440"/>
                  </a:lnTo>
                  <a:lnTo>
                    <a:pt x="119" y="418"/>
                  </a:lnTo>
                  <a:lnTo>
                    <a:pt x="146" y="535"/>
                  </a:lnTo>
                  <a:lnTo>
                    <a:pt x="165" y="542"/>
                  </a:lnTo>
                  <a:lnTo>
                    <a:pt x="168" y="576"/>
                  </a:lnTo>
                  <a:lnTo>
                    <a:pt x="183" y="591"/>
                  </a:lnTo>
                  <a:lnTo>
                    <a:pt x="221" y="589"/>
                  </a:lnTo>
                  <a:lnTo>
                    <a:pt x="304" y="589"/>
                  </a:lnTo>
                  <a:lnTo>
                    <a:pt x="338" y="605"/>
                  </a:lnTo>
                  <a:lnTo>
                    <a:pt x="348" y="543"/>
                  </a:lnTo>
                  <a:lnTo>
                    <a:pt x="620" y="584"/>
                  </a:lnTo>
                  <a:lnTo>
                    <a:pt x="955" y="618"/>
                  </a:lnTo>
                  <a:lnTo>
                    <a:pt x="965" y="506"/>
                  </a:lnTo>
                  <a:lnTo>
                    <a:pt x="999" y="144"/>
                  </a:lnTo>
                  <a:lnTo>
                    <a:pt x="555" y="93"/>
                  </a:lnTo>
                  <a:lnTo>
                    <a:pt x="336" y="59"/>
                  </a:lnTo>
                  <a:lnTo>
                    <a:pt x="25" y="0"/>
                  </a:lnTo>
                  <a:lnTo>
                    <a:pt x="0" y="115"/>
                  </a:lnTo>
                  <a:lnTo>
                    <a:pt x="17" y="156"/>
                  </a:lnTo>
                  <a:close/>
                </a:path>
              </a:pathLst>
            </a:custGeom>
            <a:grpFill/>
            <a:ln w="12700">
              <a:solidFill>
                <a:schemeClr val="bg1"/>
              </a:solidFill>
              <a:round/>
              <a:headEnd/>
              <a:tailEnd/>
            </a:ln>
          </p:spPr>
          <p:txBody>
            <a:bodyPr/>
            <a:lstStyle/>
            <a:p>
              <a:pPr eaLnBrk="1" hangingPunct="1">
                <a:defRPr/>
              </a:pPr>
              <a:endParaRPr lang="en-US"/>
            </a:p>
          </p:txBody>
        </p:sp>
        <p:sp>
          <p:nvSpPr>
            <p:cNvPr id="15" name="Freeform 72">
              <a:extLst>
                <a:ext uri="{FF2B5EF4-FFF2-40B4-BE49-F238E27FC236}">
                  <a16:creationId xmlns:a16="http://schemas.microsoft.com/office/drawing/2014/main" id="{628DF38E-D9EA-3F6B-2481-0D05DEA374A5}"/>
                </a:ext>
              </a:extLst>
            </p:cNvPr>
            <p:cNvSpPr>
              <a:spLocks/>
            </p:cNvSpPr>
            <p:nvPr/>
          </p:nvSpPr>
          <p:spPr bwMode="auto">
            <a:xfrm>
              <a:off x="2763838" y="3859213"/>
              <a:ext cx="896937" cy="1011237"/>
            </a:xfrm>
            <a:custGeom>
              <a:avLst/>
              <a:gdLst>
                <a:gd name="T0" fmla="*/ 43 w 666"/>
                <a:gd name="T1" fmla="*/ 477 h 751"/>
                <a:gd name="T2" fmla="*/ 26 w 666"/>
                <a:gd name="T3" fmla="*/ 450 h 751"/>
                <a:gd name="T4" fmla="*/ 34 w 666"/>
                <a:gd name="T5" fmla="*/ 408 h 751"/>
                <a:gd name="T6" fmla="*/ 79 w 666"/>
                <a:gd name="T7" fmla="*/ 338 h 751"/>
                <a:gd name="T8" fmla="*/ 111 w 666"/>
                <a:gd name="T9" fmla="*/ 318 h 751"/>
                <a:gd name="T10" fmla="*/ 92 w 666"/>
                <a:gd name="T11" fmla="*/ 292 h 751"/>
                <a:gd name="T12" fmla="*/ 80 w 666"/>
                <a:gd name="T13" fmla="*/ 224 h 751"/>
                <a:gd name="T14" fmla="*/ 94 w 666"/>
                <a:gd name="T15" fmla="*/ 97 h 751"/>
                <a:gd name="T16" fmla="*/ 116 w 666"/>
                <a:gd name="T17" fmla="*/ 90 h 751"/>
                <a:gd name="T18" fmla="*/ 153 w 666"/>
                <a:gd name="T19" fmla="*/ 112 h 751"/>
                <a:gd name="T20" fmla="*/ 186 w 666"/>
                <a:gd name="T21" fmla="*/ 0 h 751"/>
                <a:gd name="T22" fmla="*/ 666 w 666"/>
                <a:gd name="T23" fmla="*/ 80 h 751"/>
                <a:gd name="T24" fmla="*/ 566 w 666"/>
                <a:gd name="T25" fmla="*/ 751 h 751"/>
                <a:gd name="T26" fmla="*/ 418 w 666"/>
                <a:gd name="T27" fmla="*/ 730 h 751"/>
                <a:gd name="T28" fmla="*/ 327 w 666"/>
                <a:gd name="T29" fmla="*/ 705 h 751"/>
                <a:gd name="T30" fmla="*/ 138 w 666"/>
                <a:gd name="T31" fmla="*/ 630 h 751"/>
                <a:gd name="T32" fmla="*/ 0 w 666"/>
                <a:gd name="T33" fmla="*/ 515 h 751"/>
                <a:gd name="T34" fmla="*/ 43 w 666"/>
                <a:gd name="T35" fmla="*/ 477 h 751"/>
                <a:gd name="T36" fmla="*/ 43 w 666"/>
                <a:gd name="T37" fmla="*/ 477 h 7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6"/>
                <a:gd name="T58" fmla="*/ 0 h 751"/>
                <a:gd name="T59" fmla="*/ 666 w 666"/>
                <a:gd name="T60" fmla="*/ 751 h 7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6" h="751">
                  <a:moveTo>
                    <a:pt x="43" y="477"/>
                  </a:moveTo>
                  <a:lnTo>
                    <a:pt x="26" y="450"/>
                  </a:lnTo>
                  <a:lnTo>
                    <a:pt x="34" y="408"/>
                  </a:lnTo>
                  <a:lnTo>
                    <a:pt x="79" y="338"/>
                  </a:lnTo>
                  <a:lnTo>
                    <a:pt x="111" y="318"/>
                  </a:lnTo>
                  <a:lnTo>
                    <a:pt x="92" y="292"/>
                  </a:lnTo>
                  <a:lnTo>
                    <a:pt x="80" y="224"/>
                  </a:lnTo>
                  <a:lnTo>
                    <a:pt x="94" y="97"/>
                  </a:lnTo>
                  <a:lnTo>
                    <a:pt x="116" y="90"/>
                  </a:lnTo>
                  <a:lnTo>
                    <a:pt x="153" y="112"/>
                  </a:lnTo>
                  <a:lnTo>
                    <a:pt x="186" y="0"/>
                  </a:lnTo>
                  <a:lnTo>
                    <a:pt x="666" y="80"/>
                  </a:lnTo>
                  <a:lnTo>
                    <a:pt x="566" y="751"/>
                  </a:lnTo>
                  <a:lnTo>
                    <a:pt x="418" y="730"/>
                  </a:lnTo>
                  <a:lnTo>
                    <a:pt x="327" y="705"/>
                  </a:lnTo>
                  <a:lnTo>
                    <a:pt x="138" y="630"/>
                  </a:lnTo>
                  <a:lnTo>
                    <a:pt x="0" y="515"/>
                  </a:lnTo>
                  <a:lnTo>
                    <a:pt x="43" y="477"/>
                  </a:lnTo>
                  <a:close/>
                </a:path>
              </a:pathLst>
            </a:custGeom>
            <a:grpFill/>
            <a:ln w="12700">
              <a:solidFill>
                <a:schemeClr val="bg1"/>
              </a:solidFill>
              <a:round/>
              <a:headEnd/>
              <a:tailEnd/>
            </a:ln>
          </p:spPr>
          <p:txBody>
            <a:bodyPr/>
            <a:lstStyle/>
            <a:p>
              <a:pPr eaLnBrk="1" hangingPunct="1">
                <a:defRPr/>
              </a:pPr>
              <a:endParaRPr lang="en-US"/>
            </a:p>
          </p:txBody>
        </p:sp>
        <p:sp>
          <p:nvSpPr>
            <p:cNvPr id="16" name="Freeform 73">
              <a:extLst>
                <a:ext uri="{FF2B5EF4-FFF2-40B4-BE49-F238E27FC236}">
                  <a16:creationId xmlns:a16="http://schemas.microsoft.com/office/drawing/2014/main" id="{89D7367A-7B40-32B6-3169-5034E0E45615}"/>
                </a:ext>
              </a:extLst>
            </p:cNvPr>
            <p:cNvSpPr>
              <a:spLocks/>
            </p:cNvSpPr>
            <p:nvPr/>
          </p:nvSpPr>
          <p:spPr bwMode="auto">
            <a:xfrm>
              <a:off x="3508375" y="2646363"/>
              <a:ext cx="925513" cy="746125"/>
            </a:xfrm>
            <a:custGeom>
              <a:avLst/>
              <a:gdLst>
                <a:gd name="T0" fmla="*/ 0 w 688"/>
                <a:gd name="T1" fmla="*/ 474 h 554"/>
                <a:gd name="T2" fmla="*/ 81 w 688"/>
                <a:gd name="T3" fmla="*/ 0 h 554"/>
                <a:gd name="T4" fmla="*/ 353 w 688"/>
                <a:gd name="T5" fmla="*/ 41 h 554"/>
                <a:gd name="T6" fmla="*/ 688 w 688"/>
                <a:gd name="T7" fmla="*/ 75 h 554"/>
                <a:gd name="T8" fmla="*/ 664 w 688"/>
                <a:gd name="T9" fmla="*/ 315 h 554"/>
                <a:gd name="T10" fmla="*/ 642 w 688"/>
                <a:gd name="T11" fmla="*/ 554 h 554"/>
                <a:gd name="T12" fmla="*/ 185 w 688"/>
                <a:gd name="T13" fmla="*/ 503 h 554"/>
                <a:gd name="T14" fmla="*/ 0 w 688"/>
                <a:gd name="T15" fmla="*/ 474 h 554"/>
                <a:gd name="T16" fmla="*/ 0 w 688"/>
                <a:gd name="T17" fmla="*/ 474 h 5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8"/>
                <a:gd name="T28" fmla="*/ 0 h 554"/>
                <a:gd name="T29" fmla="*/ 688 w 688"/>
                <a:gd name="T30" fmla="*/ 554 h 5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8" h="554">
                  <a:moveTo>
                    <a:pt x="0" y="474"/>
                  </a:moveTo>
                  <a:lnTo>
                    <a:pt x="81" y="0"/>
                  </a:lnTo>
                  <a:lnTo>
                    <a:pt x="353" y="41"/>
                  </a:lnTo>
                  <a:lnTo>
                    <a:pt x="688" y="75"/>
                  </a:lnTo>
                  <a:lnTo>
                    <a:pt x="664" y="315"/>
                  </a:lnTo>
                  <a:lnTo>
                    <a:pt x="642" y="554"/>
                  </a:lnTo>
                  <a:lnTo>
                    <a:pt x="185" y="503"/>
                  </a:lnTo>
                  <a:lnTo>
                    <a:pt x="0" y="474"/>
                  </a:lnTo>
                  <a:close/>
                </a:path>
              </a:pathLst>
            </a:custGeom>
            <a:grpFill/>
            <a:ln w="12700">
              <a:solidFill>
                <a:schemeClr val="bg1"/>
              </a:solidFill>
              <a:round/>
              <a:headEnd/>
              <a:tailEnd/>
            </a:ln>
          </p:spPr>
          <p:txBody>
            <a:bodyPr/>
            <a:lstStyle/>
            <a:p>
              <a:pPr eaLnBrk="1" hangingPunct="1">
                <a:defRPr/>
              </a:pPr>
              <a:endParaRPr lang="en-US"/>
            </a:p>
          </p:txBody>
        </p:sp>
        <p:sp>
          <p:nvSpPr>
            <p:cNvPr id="17" name="Freeform 74">
              <a:extLst>
                <a:ext uri="{FF2B5EF4-FFF2-40B4-BE49-F238E27FC236}">
                  <a16:creationId xmlns:a16="http://schemas.microsoft.com/office/drawing/2014/main" id="{C1BE22F8-DD72-6F9A-C279-B7CB5B7FD3AF}"/>
                </a:ext>
              </a:extLst>
            </p:cNvPr>
            <p:cNvSpPr>
              <a:spLocks/>
            </p:cNvSpPr>
            <p:nvPr/>
          </p:nvSpPr>
          <p:spPr bwMode="auto">
            <a:xfrm>
              <a:off x="3660775" y="3324225"/>
              <a:ext cx="958850" cy="736600"/>
            </a:xfrm>
            <a:custGeom>
              <a:avLst/>
              <a:gdLst>
                <a:gd name="T0" fmla="*/ 72 w 712"/>
                <a:gd name="T1" fmla="*/ 0 h 547"/>
                <a:gd name="T2" fmla="*/ 529 w 712"/>
                <a:gd name="T3" fmla="*/ 51 h 547"/>
                <a:gd name="T4" fmla="*/ 712 w 712"/>
                <a:gd name="T5" fmla="*/ 67 h 547"/>
                <a:gd name="T6" fmla="*/ 705 w 712"/>
                <a:gd name="T7" fmla="*/ 185 h 547"/>
                <a:gd name="T8" fmla="*/ 680 w 712"/>
                <a:gd name="T9" fmla="*/ 547 h 547"/>
                <a:gd name="T10" fmla="*/ 586 w 712"/>
                <a:gd name="T11" fmla="*/ 541 h 547"/>
                <a:gd name="T12" fmla="*/ 296 w 712"/>
                <a:gd name="T13" fmla="*/ 515 h 547"/>
                <a:gd name="T14" fmla="*/ 0 w 712"/>
                <a:gd name="T15" fmla="*/ 478 h 547"/>
                <a:gd name="T16" fmla="*/ 72 w 712"/>
                <a:gd name="T17" fmla="*/ 0 h 547"/>
                <a:gd name="T18" fmla="*/ 72 w 712"/>
                <a:gd name="T19" fmla="*/ 0 h 5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2"/>
                <a:gd name="T31" fmla="*/ 0 h 547"/>
                <a:gd name="T32" fmla="*/ 712 w 712"/>
                <a:gd name="T33" fmla="*/ 547 h 5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2" h="547">
                  <a:moveTo>
                    <a:pt x="72" y="0"/>
                  </a:moveTo>
                  <a:lnTo>
                    <a:pt x="529" y="51"/>
                  </a:lnTo>
                  <a:lnTo>
                    <a:pt x="712" y="67"/>
                  </a:lnTo>
                  <a:lnTo>
                    <a:pt x="705" y="185"/>
                  </a:lnTo>
                  <a:lnTo>
                    <a:pt x="680" y="547"/>
                  </a:lnTo>
                  <a:lnTo>
                    <a:pt x="586" y="541"/>
                  </a:lnTo>
                  <a:lnTo>
                    <a:pt x="296" y="515"/>
                  </a:lnTo>
                  <a:lnTo>
                    <a:pt x="0" y="478"/>
                  </a:lnTo>
                  <a:lnTo>
                    <a:pt x="72" y="0"/>
                  </a:lnTo>
                  <a:close/>
                </a:path>
              </a:pathLst>
            </a:custGeom>
            <a:grpFill/>
            <a:ln w="12700">
              <a:solidFill>
                <a:schemeClr val="bg1"/>
              </a:solidFill>
              <a:round/>
              <a:headEnd/>
              <a:tailEnd/>
            </a:ln>
          </p:spPr>
          <p:txBody>
            <a:bodyPr/>
            <a:lstStyle/>
            <a:p>
              <a:pPr eaLnBrk="1" hangingPunct="1">
                <a:defRPr/>
              </a:pPr>
              <a:endParaRPr lang="en-US"/>
            </a:p>
          </p:txBody>
        </p:sp>
        <p:sp>
          <p:nvSpPr>
            <p:cNvPr id="18" name="Freeform 75">
              <a:extLst>
                <a:ext uri="{FF2B5EF4-FFF2-40B4-BE49-F238E27FC236}">
                  <a16:creationId xmlns:a16="http://schemas.microsoft.com/office/drawing/2014/main" id="{66385065-F4FD-4617-DF35-3010345E1E1B}"/>
                </a:ext>
              </a:extLst>
            </p:cNvPr>
            <p:cNvSpPr>
              <a:spLocks/>
            </p:cNvSpPr>
            <p:nvPr/>
          </p:nvSpPr>
          <p:spPr bwMode="auto">
            <a:xfrm>
              <a:off x="3525838" y="3967163"/>
              <a:ext cx="923925" cy="920750"/>
            </a:xfrm>
            <a:custGeom>
              <a:avLst/>
              <a:gdLst>
                <a:gd name="T0" fmla="*/ 87 w 686"/>
                <a:gd name="T1" fmla="*/ 683 h 683"/>
                <a:gd name="T2" fmla="*/ 95 w 686"/>
                <a:gd name="T3" fmla="*/ 632 h 683"/>
                <a:gd name="T4" fmla="*/ 267 w 686"/>
                <a:gd name="T5" fmla="*/ 654 h 683"/>
                <a:gd name="T6" fmla="*/ 260 w 686"/>
                <a:gd name="T7" fmla="*/ 628 h 683"/>
                <a:gd name="T8" fmla="*/ 630 w 686"/>
                <a:gd name="T9" fmla="*/ 662 h 683"/>
                <a:gd name="T10" fmla="*/ 686 w 686"/>
                <a:gd name="T11" fmla="*/ 63 h 683"/>
                <a:gd name="T12" fmla="*/ 396 w 686"/>
                <a:gd name="T13" fmla="*/ 37 h 683"/>
                <a:gd name="T14" fmla="*/ 100 w 686"/>
                <a:gd name="T15" fmla="*/ 0 h 683"/>
                <a:gd name="T16" fmla="*/ 0 w 686"/>
                <a:gd name="T17" fmla="*/ 671 h 683"/>
                <a:gd name="T18" fmla="*/ 87 w 686"/>
                <a:gd name="T19" fmla="*/ 683 h 683"/>
                <a:gd name="T20" fmla="*/ 87 w 686"/>
                <a:gd name="T21" fmla="*/ 683 h 6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86"/>
                <a:gd name="T34" fmla="*/ 0 h 683"/>
                <a:gd name="T35" fmla="*/ 686 w 686"/>
                <a:gd name="T36" fmla="*/ 683 h 6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86" h="683">
                  <a:moveTo>
                    <a:pt x="87" y="683"/>
                  </a:moveTo>
                  <a:lnTo>
                    <a:pt x="95" y="632"/>
                  </a:lnTo>
                  <a:lnTo>
                    <a:pt x="267" y="654"/>
                  </a:lnTo>
                  <a:lnTo>
                    <a:pt x="260" y="628"/>
                  </a:lnTo>
                  <a:lnTo>
                    <a:pt x="630" y="662"/>
                  </a:lnTo>
                  <a:lnTo>
                    <a:pt x="686" y="63"/>
                  </a:lnTo>
                  <a:lnTo>
                    <a:pt x="396" y="37"/>
                  </a:lnTo>
                  <a:lnTo>
                    <a:pt x="100" y="0"/>
                  </a:lnTo>
                  <a:lnTo>
                    <a:pt x="0" y="671"/>
                  </a:lnTo>
                  <a:lnTo>
                    <a:pt x="87" y="683"/>
                  </a:lnTo>
                  <a:close/>
                </a:path>
              </a:pathLst>
            </a:custGeom>
            <a:grpFill/>
            <a:ln w="12700">
              <a:solidFill>
                <a:schemeClr val="bg1"/>
              </a:solidFill>
              <a:round/>
              <a:headEnd/>
              <a:tailEnd/>
            </a:ln>
          </p:spPr>
          <p:txBody>
            <a:bodyPr/>
            <a:lstStyle/>
            <a:p>
              <a:pPr eaLnBrk="1" hangingPunct="1">
                <a:defRPr/>
              </a:pPr>
              <a:endParaRPr lang="en-US"/>
            </a:p>
          </p:txBody>
        </p:sp>
        <p:sp>
          <p:nvSpPr>
            <p:cNvPr id="19" name="Freeform 76">
              <a:extLst>
                <a:ext uri="{FF2B5EF4-FFF2-40B4-BE49-F238E27FC236}">
                  <a16:creationId xmlns:a16="http://schemas.microsoft.com/office/drawing/2014/main" id="{43B53468-568E-2204-067E-7425AAB75ACF}"/>
                </a:ext>
              </a:extLst>
            </p:cNvPr>
            <p:cNvSpPr>
              <a:spLocks/>
            </p:cNvSpPr>
            <p:nvPr/>
          </p:nvSpPr>
          <p:spPr bwMode="auto">
            <a:xfrm>
              <a:off x="3875088" y="4135438"/>
              <a:ext cx="1836737" cy="1731962"/>
            </a:xfrm>
            <a:custGeom>
              <a:avLst/>
              <a:gdLst>
                <a:gd name="T0" fmla="*/ 0 w 1364"/>
                <a:gd name="T1" fmla="*/ 503 h 1286"/>
                <a:gd name="T2" fmla="*/ 370 w 1364"/>
                <a:gd name="T3" fmla="*/ 537 h 1286"/>
                <a:gd name="T4" fmla="*/ 421 w 1364"/>
                <a:gd name="T5" fmla="*/ 0 h 1286"/>
                <a:gd name="T6" fmla="*/ 717 w 1364"/>
                <a:gd name="T7" fmla="*/ 17 h 1286"/>
                <a:gd name="T8" fmla="*/ 707 w 1364"/>
                <a:gd name="T9" fmla="*/ 248 h 1286"/>
                <a:gd name="T10" fmla="*/ 736 w 1364"/>
                <a:gd name="T11" fmla="*/ 272 h 1286"/>
                <a:gd name="T12" fmla="*/ 763 w 1364"/>
                <a:gd name="T13" fmla="*/ 272 h 1286"/>
                <a:gd name="T14" fmla="*/ 785 w 1364"/>
                <a:gd name="T15" fmla="*/ 294 h 1286"/>
                <a:gd name="T16" fmla="*/ 829 w 1364"/>
                <a:gd name="T17" fmla="*/ 305 h 1286"/>
                <a:gd name="T18" fmla="*/ 919 w 1364"/>
                <a:gd name="T19" fmla="*/ 344 h 1286"/>
                <a:gd name="T20" fmla="*/ 934 w 1364"/>
                <a:gd name="T21" fmla="*/ 327 h 1286"/>
                <a:gd name="T22" fmla="*/ 992 w 1364"/>
                <a:gd name="T23" fmla="*/ 361 h 1286"/>
                <a:gd name="T24" fmla="*/ 1069 w 1364"/>
                <a:gd name="T25" fmla="*/ 359 h 1286"/>
                <a:gd name="T26" fmla="*/ 1121 w 1364"/>
                <a:gd name="T27" fmla="*/ 344 h 1286"/>
                <a:gd name="T28" fmla="*/ 1194 w 1364"/>
                <a:gd name="T29" fmla="*/ 330 h 1286"/>
                <a:gd name="T30" fmla="*/ 1261 w 1364"/>
                <a:gd name="T31" fmla="*/ 366 h 1286"/>
                <a:gd name="T32" fmla="*/ 1271 w 1364"/>
                <a:gd name="T33" fmla="*/ 378 h 1286"/>
                <a:gd name="T34" fmla="*/ 1306 w 1364"/>
                <a:gd name="T35" fmla="*/ 378 h 1286"/>
                <a:gd name="T36" fmla="*/ 1313 w 1364"/>
                <a:gd name="T37" fmla="*/ 568 h 1286"/>
                <a:gd name="T38" fmla="*/ 1364 w 1364"/>
                <a:gd name="T39" fmla="*/ 661 h 1286"/>
                <a:gd name="T40" fmla="*/ 1345 w 1364"/>
                <a:gd name="T41" fmla="*/ 734 h 1286"/>
                <a:gd name="T42" fmla="*/ 1349 w 1364"/>
                <a:gd name="T43" fmla="*/ 795 h 1286"/>
                <a:gd name="T44" fmla="*/ 1327 w 1364"/>
                <a:gd name="T45" fmla="*/ 826 h 1286"/>
                <a:gd name="T46" fmla="*/ 1335 w 1364"/>
                <a:gd name="T47" fmla="*/ 836 h 1286"/>
                <a:gd name="T48" fmla="*/ 1279 w 1364"/>
                <a:gd name="T49" fmla="*/ 853 h 1286"/>
                <a:gd name="T50" fmla="*/ 1235 w 1364"/>
                <a:gd name="T51" fmla="*/ 858 h 1286"/>
                <a:gd name="T52" fmla="*/ 1244 w 1364"/>
                <a:gd name="T53" fmla="*/ 826 h 1286"/>
                <a:gd name="T54" fmla="*/ 1220 w 1364"/>
                <a:gd name="T55" fmla="*/ 845 h 1286"/>
                <a:gd name="T56" fmla="*/ 1221 w 1364"/>
                <a:gd name="T57" fmla="*/ 882 h 1286"/>
                <a:gd name="T58" fmla="*/ 1191 w 1364"/>
                <a:gd name="T59" fmla="*/ 921 h 1286"/>
                <a:gd name="T60" fmla="*/ 1029 w 1364"/>
                <a:gd name="T61" fmla="*/ 1003 h 1286"/>
                <a:gd name="T62" fmla="*/ 979 w 1364"/>
                <a:gd name="T63" fmla="*/ 1055 h 1286"/>
                <a:gd name="T64" fmla="*/ 931 w 1364"/>
                <a:gd name="T65" fmla="*/ 1169 h 1286"/>
                <a:gd name="T66" fmla="*/ 970 w 1364"/>
                <a:gd name="T67" fmla="*/ 1286 h 1286"/>
                <a:gd name="T68" fmla="*/ 933 w 1364"/>
                <a:gd name="T69" fmla="*/ 1286 h 1286"/>
                <a:gd name="T70" fmla="*/ 758 w 1364"/>
                <a:gd name="T71" fmla="*/ 1225 h 1286"/>
                <a:gd name="T72" fmla="*/ 739 w 1364"/>
                <a:gd name="T73" fmla="*/ 1174 h 1286"/>
                <a:gd name="T74" fmla="*/ 720 w 1364"/>
                <a:gd name="T75" fmla="*/ 1152 h 1286"/>
                <a:gd name="T76" fmla="*/ 715 w 1364"/>
                <a:gd name="T77" fmla="*/ 1084 h 1286"/>
                <a:gd name="T78" fmla="*/ 681 w 1364"/>
                <a:gd name="T79" fmla="*/ 1061 h 1286"/>
                <a:gd name="T80" fmla="*/ 588 w 1364"/>
                <a:gd name="T81" fmla="*/ 880 h 1286"/>
                <a:gd name="T82" fmla="*/ 542 w 1364"/>
                <a:gd name="T83" fmla="*/ 846 h 1286"/>
                <a:gd name="T84" fmla="*/ 528 w 1364"/>
                <a:gd name="T85" fmla="*/ 818 h 1286"/>
                <a:gd name="T86" fmla="*/ 391 w 1364"/>
                <a:gd name="T87" fmla="*/ 811 h 1286"/>
                <a:gd name="T88" fmla="*/ 318 w 1364"/>
                <a:gd name="T89" fmla="*/ 896 h 1286"/>
                <a:gd name="T90" fmla="*/ 194 w 1364"/>
                <a:gd name="T91" fmla="*/ 807 h 1286"/>
                <a:gd name="T92" fmla="*/ 156 w 1364"/>
                <a:gd name="T93" fmla="*/ 685 h 1286"/>
                <a:gd name="T94" fmla="*/ 37 w 1364"/>
                <a:gd name="T95" fmla="*/ 571 h 1286"/>
                <a:gd name="T96" fmla="*/ 24 w 1364"/>
                <a:gd name="T97" fmla="*/ 534 h 1286"/>
                <a:gd name="T98" fmla="*/ 7 w 1364"/>
                <a:gd name="T99" fmla="*/ 529 h 1286"/>
                <a:gd name="T100" fmla="*/ 0 w 1364"/>
                <a:gd name="T101" fmla="*/ 503 h 1286"/>
                <a:gd name="T102" fmla="*/ 0 w 1364"/>
                <a:gd name="T103" fmla="*/ 503 h 128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64"/>
                <a:gd name="T157" fmla="*/ 0 h 1286"/>
                <a:gd name="T158" fmla="*/ 1364 w 1364"/>
                <a:gd name="T159" fmla="*/ 1286 h 128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64" h="1286">
                  <a:moveTo>
                    <a:pt x="0" y="503"/>
                  </a:moveTo>
                  <a:lnTo>
                    <a:pt x="370" y="537"/>
                  </a:lnTo>
                  <a:lnTo>
                    <a:pt x="421" y="0"/>
                  </a:lnTo>
                  <a:lnTo>
                    <a:pt x="717" y="17"/>
                  </a:lnTo>
                  <a:lnTo>
                    <a:pt x="707" y="248"/>
                  </a:lnTo>
                  <a:lnTo>
                    <a:pt x="736" y="272"/>
                  </a:lnTo>
                  <a:lnTo>
                    <a:pt x="763" y="272"/>
                  </a:lnTo>
                  <a:lnTo>
                    <a:pt x="785" y="294"/>
                  </a:lnTo>
                  <a:lnTo>
                    <a:pt x="829" y="305"/>
                  </a:lnTo>
                  <a:lnTo>
                    <a:pt x="919" y="344"/>
                  </a:lnTo>
                  <a:lnTo>
                    <a:pt x="934" y="327"/>
                  </a:lnTo>
                  <a:lnTo>
                    <a:pt x="992" y="361"/>
                  </a:lnTo>
                  <a:lnTo>
                    <a:pt x="1069" y="359"/>
                  </a:lnTo>
                  <a:lnTo>
                    <a:pt x="1121" y="344"/>
                  </a:lnTo>
                  <a:lnTo>
                    <a:pt x="1194" y="330"/>
                  </a:lnTo>
                  <a:lnTo>
                    <a:pt x="1261" y="366"/>
                  </a:lnTo>
                  <a:lnTo>
                    <a:pt x="1271" y="378"/>
                  </a:lnTo>
                  <a:lnTo>
                    <a:pt x="1306" y="378"/>
                  </a:lnTo>
                  <a:lnTo>
                    <a:pt x="1313" y="568"/>
                  </a:lnTo>
                  <a:lnTo>
                    <a:pt x="1364" y="661"/>
                  </a:lnTo>
                  <a:lnTo>
                    <a:pt x="1345" y="734"/>
                  </a:lnTo>
                  <a:lnTo>
                    <a:pt x="1349" y="795"/>
                  </a:lnTo>
                  <a:lnTo>
                    <a:pt x="1327" y="826"/>
                  </a:lnTo>
                  <a:lnTo>
                    <a:pt x="1335" y="836"/>
                  </a:lnTo>
                  <a:lnTo>
                    <a:pt x="1279" y="853"/>
                  </a:lnTo>
                  <a:lnTo>
                    <a:pt x="1235" y="858"/>
                  </a:lnTo>
                  <a:lnTo>
                    <a:pt x="1244" y="826"/>
                  </a:lnTo>
                  <a:lnTo>
                    <a:pt x="1220" y="845"/>
                  </a:lnTo>
                  <a:lnTo>
                    <a:pt x="1221" y="882"/>
                  </a:lnTo>
                  <a:lnTo>
                    <a:pt x="1191" y="921"/>
                  </a:lnTo>
                  <a:lnTo>
                    <a:pt x="1029" y="1003"/>
                  </a:lnTo>
                  <a:lnTo>
                    <a:pt x="979" y="1055"/>
                  </a:lnTo>
                  <a:lnTo>
                    <a:pt x="931" y="1169"/>
                  </a:lnTo>
                  <a:lnTo>
                    <a:pt x="970" y="1286"/>
                  </a:lnTo>
                  <a:lnTo>
                    <a:pt x="933" y="1286"/>
                  </a:lnTo>
                  <a:lnTo>
                    <a:pt x="758" y="1225"/>
                  </a:lnTo>
                  <a:lnTo>
                    <a:pt x="739" y="1174"/>
                  </a:lnTo>
                  <a:lnTo>
                    <a:pt x="720" y="1152"/>
                  </a:lnTo>
                  <a:lnTo>
                    <a:pt x="715" y="1084"/>
                  </a:lnTo>
                  <a:lnTo>
                    <a:pt x="681" y="1061"/>
                  </a:lnTo>
                  <a:lnTo>
                    <a:pt x="588" y="880"/>
                  </a:lnTo>
                  <a:lnTo>
                    <a:pt x="542" y="846"/>
                  </a:lnTo>
                  <a:lnTo>
                    <a:pt x="528" y="818"/>
                  </a:lnTo>
                  <a:lnTo>
                    <a:pt x="391" y="811"/>
                  </a:lnTo>
                  <a:lnTo>
                    <a:pt x="318" y="896"/>
                  </a:lnTo>
                  <a:lnTo>
                    <a:pt x="194" y="807"/>
                  </a:lnTo>
                  <a:lnTo>
                    <a:pt x="156" y="685"/>
                  </a:lnTo>
                  <a:lnTo>
                    <a:pt x="37" y="571"/>
                  </a:lnTo>
                  <a:lnTo>
                    <a:pt x="24" y="534"/>
                  </a:lnTo>
                  <a:lnTo>
                    <a:pt x="7" y="529"/>
                  </a:lnTo>
                  <a:lnTo>
                    <a:pt x="0" y="503"/>
                  </a:lnTo>
                  <a:close/>
                </a:path>
              </a:pathLst>
            </a:custGeom>
            <a:grpFill/>
            <a:ln w="12700">
              <a:solidFill>
                <a:schemeClr val="bg1"/>
              </a:solidFill>
              <a:round/>
              <a:headEnd/>
              <a:tailEnd/>
            </a:ln>
          </p:spPr>
          <p:txBody>
            <a:bodyPr/>
            <a:lstStyle/>
            <a:p>
              <a:pPr eaLnBrk="1" hangingPunct="1">
                <a:defRPr/>
              </a:pPr>
              <a:endParaRPr lang="en-US"/>
            </a:p>
          </p:txBody>
        </p:sp>
        <p:sp>
          <p:nvSpPr>
            <p:cNvPr id="20" name="Freeform 77">
              <a:extLst>
                <a:ext uri="{FF2B5EF4-FFF2-40B4-BE49-F238E27FC236}">
                  <a16:creationId xmlns:a16="http://schemas.microsoft.com/office/drawing/2014/main" id="{A94D013B-1AEA-9484-8B67-A623CD018A4F}"/>
                </a:ext>
              </a:extLst>
            </p:cNvPr>
            <p:cNvSpPr>
              <a:spLocks/>
            </p:cNvSpPr>
            <p:nvPr/>
          </p:nvSpPr>
          <p:spPr bwMode="auto">
            <a:xfrm>
              <a:off x="4448175" y="2109788"/>
              <a:ext cx="863600" cy="530225"/>
            </a:xfrm>
            <a:custGeom>
              <a:avLst/>
              <a:gdLst>
                <a:gd name="T0" fmla="*/ 34 w 642"/>
                <a:gd name="T1" fmla="*/ 0 h 394"/>
                <a:gd name="T2" fmla="*/ 593 w 642"/>
                <a:gd name="T3" fmla="*/ 29 h 394"/>
                <a:gd name="T4" fmla="*/ 596 w 642"/>
                <a:gd name="T5" fmla="*/ 128 h 394"/>
                <a:gd name="T6" fmla="*/ 621 w 642"/>
                <a:gd name="T7" fmla="*/ 209 h 394"/>
                <a:gd name="T8" fmla="*/ 625 w 642"/>
                <a:gd name="T9" fmla="*/ 311 h 394"/>
                <a:gd name="T10" fmla="*/ 642 w 642"/>
                <a:gd name="T11" fmla="*/ 394 h 394"/>
                <a:gd name="T12" fmla="*/ 304 w 642"/>
                <a:gd name="T13" fmla="*/ 384 h 394"/>
                <a:gd name="T14" fmla="*/ 0 w 642"/>
                <a:gd name="T15" fmla="*/ 362 h 394"/>
                <a:gd name="T16" fmla="*/ 34 w 642"/>
                <a:gd name="T17" fmla="*/ 0 h 394"/>
                <a:gd name="T18" fmla="*/ 34 w 642"/>
                <a:gd name="T19" fmla="*/ 0 h 3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2"/>
                <a:gd name="T31" fmla="*/ 0 h 394"/>
                <a:gd name="T32" fmla="*/ 642 w 642"/>
                <a:gd name="T33" fmla="*/ 394 h 3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2" h="394">
                  <a:moveTo>
                    <a:pt x="34" y="0"/>
                  </a:moveTo>
                  <a:lnTo>
                    <a:pt x="593" y="29"/>
                  </a:lnTo>
                  <a:lnTo>
                    <a:pt x="596" y="128"/>
                  </a:lnTo>
                  <a:lnTo>
                    <a:pt x="621" y="209"/>
                  </a:lnTo>
                  <a:lnTo>
                    <a:pt x="625" y="311"/>
                  </a:lnTo>
                  <a:lnTo>
                    <a:pt x="642" y="394"/>
                  </a:lnTo>
                  <a:lnTo>
                    <a:pt x="304" y="384"/>
                  </a:lnTo>
                  <a:lnTo>
                    <a:pt x="0" y="362"/>
                  </a:lnTo>
                  <a:lnTo>
                    <a:pt x="34" y="0"/>
                  </a:lnTo>
                  <a:close/>
                </a:path>
              </a:pathLst>
            </a:custGeom>
            <a:grpFill/>
            <a:ln w="12700">
              <a:solidFill>
                <a:schemeClr val="bg1"/>
              </a:solidFill>
              <a:round/>
              <a:headEnd/>
              <a:tailEnd/>
            </a:ln>
          </p:spPr>
          <p:txBody>
            <a:bodyPr/>
            <a:lstStyle/>
            <a:p>
              <a:pPr eaLnBrk="1" hangingPunct="1">
                <a:defRPr/>
              </a:pPr>
              <a:endParaRPr lang="en-US"/>
            </a:p>
          </p:txBody>
        </p:sp>
        <p:sp>
          <p:nvSpPr>
            <p:cNvPr id="21" name="Freeform 78">
              <a:extLst>
                <a:ext uri="{FF2B5EF4-FFF2-40B4-BE49-F238E27FC236}">
                  <a16:creationId xmlns:a16="http://schemas.microsoft.com/office/drawing/2014/main" id="{8DF43B4D-4DA3-E98D-9232-78A744BB54E2}"/>
                </a:ext>
              </a:extLst>
            </p:cNvPr>
            <p:cNvSpPr>
              <a:spLocks/>
            </p:cNvSpPr>
            <p:nvPr/>
          </p:nvSpPr>
          <p:spPr bwMode="auto">
            <a:xfrm>
              <a:off x="4402138" y="2597150"/>
              <a:ext cx="923925" cy="604838"/>
            </a:xfrm>
            <a:custGeom>
              <a:avLst/>
              <a:gdLst>
                <a:gd name="T0" fmla="*/ 34 w 686"/>
                <a:gd name="T1" fmla="*/ 0 h 449"/>
                <a:gd name="T2" fmla="*/ 338 w 686"/>
                <a:gd name="T3" fmla="*/ 22 h 449"/>
                <a:gd name="T4" fmla="*/ 676 w 686"/>
                <a:gd name="T5" fmla="*/ 32 h 449"/>
                <a:gd name="T6" fmla="*/ 654 w 686"/>
                <a:gd name="T7" fmla="*/ 75 h 449"/>
                <a:gd name="T8" fmla="*/ 686 w 686"/>
                <a:gd name="T9" fmla="*/ 105 h 449"/>
                <a:gd name="T10" fmla="*/ 684 w 686"/>
                <a:gd name="T11" fmla="*/ 326 h 449"/>
                <a:gd name="T12" fmla="*/ 671 w 686"/>
                <a:gd name="T13" fmla="*/ 325 h 449"/>
                <a:gd name="T14" fmla="*/ 672 w 686"/>
                <a:gd name="T15" fmla="*/ 353 h 449"/>
                <a:gd name="T16" fmla="*/ 683 w 686"/>
                <a:gd name="T17" fmla="*/ 376 h 449"/>
                <a:gd name="T18" fmla="*/ 676 w 686"/>
                <a:gd name="T19" fmla="*/ 396 h 449"/>
                <a:gd name="T20" fmla="*/ 683 w 686"/>
                <a:gd name="T21" fmla="*/ 449 h 449"/>
                <a:gd name="T22" fmla="*/ 667 w 686"/>
                <a:gd name="T23" fmla="*/ 443 h 449"/>
                <a:gd name="T24" fmla="*/ 650 w 686"/>
                <a:gd name="T25" fmla="*/ 423 h 449"/>
                <a:gd name="T26" fmla="*/ 589 w 686"/>
                <a:gd name="T27" fmla="*/ 403 h 449"/>
                <a:gd name="T28" fmla="*/ 530 w 686"/>
                <a:gd name="T29" fmla="*/ 406 h 449"/>
                <a:gd name="T30" fmla="*/ 496 w 686"/>
                <a:gd name="T31" fmla="*/ 381 h 449"/>
                <a:gd name="T32" fmla="*/ 0 w 686"/>
                <a:gd name="T33" fmla="*/ 352 h 449"/>
                <a:gd name="T34" fmla="*/ 34 w 686"/>
                <a:gd name="T35" fmla="*/ 0 h 449"/>
                <a:gd name="T36" fmla="*/ 34 w 686"/>
                <a:gd name="T37" fmla="*/ 0 h 44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86"/>
                <a:gd name="T58" fmla="*/ 0 h 449"/>
                <a:gd name="T59" fmla="*/ 686 w 686"/>
                <a:gd name="T60" fmla="*/ 449 h 44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86" h="449">
                  <a:moveTo>
                    <a:pt x="34" y="0"/>
                  </a:moveTo>
                  <a:lnTo>
                    <a:pt x="338" y="22"/>
                  </a:lnTo>
                  <a:lnTo>
                    <a:pt x="676" y="32"/>
                  </a:lnTo>
                  <a:lnTo>
                    <a:pt x="654" y="75"/>
                  </a:lnTo>
                  <a:lnTo>
                    <a:pt x="686" y="105"/>
                  </a:lnTo>
                  <a:lnTo>
                    <a:pt x="684" y="326"/>
                  </a:lnTo>
                  <a:lnTo>
                    <a:pt x="671" y="325"/>
                  </a:lnTo>
                  <a:lnTo>
                    <a:pt x="672" y="353"/>
                  </a:lnTo>
                  <a:lnTo>
                    <a:pt x="683" y="376"/>
                  </a:lnTo>
                  <a:lnTo>
                    <a:pt x="676" y="396"/>
                  </a:lnTo>
                  <a:lnTo>
                    <a:pt x="683" y="449"/>
                  </a:lnTo>
                  <a:lnTo>
                    <a:pt x="667" y="443"/>
                  </a:lnTo>
                  <a:lnTo>
                    <a:pt x="650" y="423"/>
                  </a:lnTo>
                  <a:lnTo>
                    <a:pt x="589" y="403"/>
                  </a:lnTo>
                  <a:lnTo>
                    <a:pt x="530" y="406"/>
                  </a:lnTo>
                  <a:lnTo>
                    <a:pt x="496" y="381"/>
                  </a:lnTo>
                  <a:lnTo>
                    <a:pt x="0" y="352"/>
                  </a:lnTo>
                  <a:lnTo>
                    <a:pt x="34" y="0"/>
                  </a:lnTo>
                  <a:close/>
                </a:path>
              </a:pathLst>
            </a:custGeom>
            <a:grpFill/>
            <a:ln w="12700">
              <a:solidFill>
                <a:schemeClr val="bg1"/>
              </a:solidFill>
              <a:round/>
              <a:headEnd/>
              <a:tailEnd/>
            </a:ln>
          </p:spPr>
          <p:txBody>
            <a:bodyPr/>
            <a:lstStyle/>
            <a:p>
              <a:pPr eaLnBrk="1" hangingPunct="1">
                <a:defRPr/>
              </a:pPr>
              <a:endParaRPr lang="en-US"/>
            </a:p>
          </p:txBody>
        </p:sp>
        <p:sp>
          <p:nvSpPr>
            <p:cNvPr id="22" name="Freeform 79">
              <a:extLst>
                <a:ext uri="{FF2B5EF4-FFF2-40B4-BE49-F238E27FC236}">
                  <a16:creationId xmlns:a16="http://schemas.microsoft.com/office/drawing/2014/main" id="{2C1DE8E7-0C83-1D3B-3D47-EFDB17D33C27}"/>
                </a:ext>
              </a:extLst>
            </p:cNvPr>
            <p:cNvSpPr>
              <a:spLocks/>
            </p:cNvSpPr>
            <p:nvPr/>
          </p:nvSpPr>
          <p:spPr bwMode="auto">
            <a:xfrm>
              <a:off x="4371975" y="3070225"/>
              <a:ext cx="1084263" cy="528638"/>
            </a:xfrm>
            <a:custGeom>
              <a:avLst/>
              <a:gdLst>
                <a:gd name="T0" fmla="*/ 22 w 805"/>
                <a:gd name="T1" fmla="*/ 0 h 392"/>
                <a:gd name="T2" fmla="*/ 518 w 805"/>
                <a:gd name="T3" fmla="*/ 29 h 392"/>
                <a:gd name="T4" fmla="*/ 552 w 805"/>
                <a:gd name="T5" fmla="*/ 54 h 392"/>
                <a:gd name="T6" fmla="*/ 611 w 805"/>
                <a:gd name="T7" fmla="*/ 51 h 392"/>
                <a:gd name="T8" fmla="*/ 672 w 805"/>
                <a:gd name="T9" fmla="*/ 71 h 392"/>
                <a:gd name="T10" fmla="*/ 689 w 805"/>
                <a:gd name="T11" fmla="*/ 91 h 392"/>
                <a:gd name="T12" fmla="*/ 705 w 805"/>
                <a:gd name="T13" fmla="*/ 97 h 392"/>
                <a:gd name="T14" fmla="*/ 732 w 805"/>
                <a:gd name="T15" fmla="*/ 171 h 392"/>
                <a:gd name="T16" fmla="*/ 732 w 805"/>
                <a:gd name="T17" fmla="*/ 193 h 392"/>
                <a:gd name="T18" fmla="*/ 751 w 805"/>
                <a:gd name="T19" fmla="*/ 229 h 392"/>
                <a:gd name="T20" fmla="*/ 759 w 805"/>
                <a:gd name="T21" fmla="*/ 285 h 392"/>
                <a:gd name="T22" fmla="*/ 754 w 805"/>
                <a:gd name="T23" fmla="*/ 302 h 392"/>
                <a:gd name="T24" fmla="*/ 766 w 805"/>
                <a:gd name="T25" fmla="*/ 321 h 392"/>
                <a:gd name="T26" fmla="*/ 805 w 805"/>
                <a:gd name="T27" fmla="*/ 392 h 392"/>
                <a:gd name="T28" fmla="*/ 446 w 805"/>
                <a:gd name="T29" fmla="*/ 389 h 392"/>
                <a:gd name="T30" fmla="*/ 176 w 805"/>
                <a:gd name="T31" fmla="*/ 373 h 392"/>
                <a:gd name="T32" fmla="*/ 183 w 805"/>
                <a:gd name="T33" fmla="*/ 255 h 392"/>
                <a:gd name="T34" fmla="*/ 0 w 805"/>
                <a:gd name="T35" fmla="*/ 239 h 392"/>
                <a:gd name="T36" fmla="*/ 22 w 805"/>
                <a:gd name="T37" fmla="*/ 0 h 392"/>
                <a:gd name="T38" fmla="*/ 22 w 805"/>
                <a:gd name="T39" fmla="*/ 0 h 39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05"/>
                <a:gd name="T61" fmla="*/ 0 h 392"/>
                <a:gd name="T62" fmla="*/ 805 w 805"/>
                <a:gd name="T63" fmla="*/ 392 h 39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05" h="392">
                  <a:moveTo>
                    <a:pt x="22" y="0"/>
                  </a:moveTo>
                  <a:lnTo>
                    <a:pt x="518" y="29"/>
                  </a:lnTo>
                  <a:lnTo>
                    <a:pt x="552" y="54"/>
                  </a:lnTo>
                  <a:lnTo>
                    <a:pt x="611" y="51"/>
                  </a:lnTo>
                  <a:lnTo>
                    <a:pt x="672" y="71"/>
                  </a:lnTo>
                  <a:lnTo>
                    <a:pt x="689" y="91"/>
                  </a:lnTo>
                  <a:lnTo>
                    <a:pt x="705" y="97"/>
                  </a:lnTo>
                  <a:lnTo>
                    <a:pt x="732" y="171"/>
                  </a:lnTo>
                  <a:lnTo>
                    <a:pt x="732" y="193"/>
                  </a:lnTo>
                  <a:lnTo>
                    <a:pt x="751" y="229"/>
                  </a:lnTo>
                  <a:lnTo>
                    <a:pt x="759" y="285"/>
                  </a:lnTo>
                  <a:lnTo>
                    <a:pt x="754" y="302"/>
                  </a:lnTo>
                  <a:lnTo>
                    <a:pt x="766" y="321"/>
                  </a:lnTo>
                  <a:lnTo>
                    <a:pt x="805" y="392"/>
                  </a:lnTo>
                  <a:lnTo>
                    <a:pt x="446" y="389"/>
                  </a:lnTo>
                  <a:lnTo>
                    <a:pt x="176" y="373"/>
                  </a:lnTo>
                  <a:lnTo>
                    <a:pt x="183" y="255"/>
                  </a:lnTo>
                  <a:lnTo>
                    <a:pt x="0" y="239"/>
                  </a:lnTo>
                  <a:lnTo>
                    <a:pt x="22" y="0"/>
                  </a:lnTo>
                  <a:close/>
                </a:path>
              </a:pathLst>
            </a:custGeom>
            <a:grpFill/>
            <a:ln w="12700">
              <a:solidFill>
                <a:schemeClr val="bg1"/>
              </a:solidFill>
              <a:round/>
              <a:headEnd/>
              <a:tailEnd/>
            </a:ln>
          </p:spPr>
          <p:txBody>
            <a:bodyPr/>
            <a:lstStyle/>
            <a:p>
              <a:pPr eaLnBrk="1" hangingPunct="1">
                <a:defRPr/>
              </a:pPr>
              <a:endParaRPr lang="en-US"/>
            </a:p>
          </p:txBody>
        </p:sp>
        <p:sp>
          <p:nvSpPr>
            <p:cNvPr id="23" name="Freeform 80">
              <a:extLst>
                <a:ext uri="{FF2B5EF4-FFF2-40B4-BE49-F238E27FC236}">
                  <a16:creationId xmlns:a16="http://schemas.microsoft.com/office/drawing/2014/main" id="{CA301C9C-77E3-C149-F760-DF695FB0F2A3}"/>
                </a:ext>
              </a:extLst>
            </p:cNvPr>
            <p:cNvSpPr>
              <a:spLocks/>
            </p:cNvSpPr>
            <p:nvPr/>
          </p:nvSpPr>
          <p:spPr bwMode="auto">
            <a:xfrm>
              <a:off x="4575175" y="3573463"/>
              <a:ext cx="976313" cy="512762"/>
            </a:xfrm>
            <a:custGeom>
              <a:avLst/>
              <a:gdLst>
                <a:gd name="T0" fmla="*/ 25 w 725"/>
                <a:gd name="T1" fmla="*/ 0 h 381"/>
                <a:gd name="T2" fmla="*/ 295 w 725"/>
                <a:gd name="T3" fmla="*/ 16 h 381"/>
                <a:gd name="T4" fmla="*/ 654 w 725"/>
                <a:gd name="T5" fmla="*/ 19 h 381"/>
                <a:gd name="T6" fmla="*/ 674 w 725"/>
                <a:gd name="T7" fmla="*/ 36 h 381"/>
                <a:gd name="T8" fmla="*/ 684 w 725"/>
                <a:gd name="T9" fmla="*/ 33 h 381"/>
                <a:gd name="T10" fmla="*/ 698 w 725"/>
                <a:gd name="T11" fmla="*/ 51 h 381"/>
                <a:gd name="T12" fmla="*/ 686 w 725"/>
                <a:gd name="T13" fmla="*/ 51 h 381"/>
                <a:gd name="T14" fmla="*/ 674 w 725"/>
                <a:gd name="T15" fmla="*/ 77 h 381"/>
                <a:gd name="T16" fmla="*/ 703 w 725"/>
                <a:gd name="T17" fmla="*/ 118 h 381"/>
                <a:gd name="T18" fmla="*/ 725 w 725"/>
                <a:gd name="T19" fmla="*/ 123 h 381"/>
                <a:gd name="T20" fmla="*/ 722 w 725"/>
                <a:gd name="T21" fmla="*/ 379 h 381"/>
                <a:gd name="T22" fmla="*/ 414 w 725"/>
                <a:gd name="T23" fmla="*/ 381 h 381"/>
                <a:gd name="T24" fmla="*/ 0 w 725"/>
                <a:gd name="T25" fmla="*/ 362 h 381"/>
                <a:gd name="T26" fmla="*/ 25 w 725"/>
                <a:gd name="T27" fmla="*/ 0 h 381"/>
                <a:gd name="T28" fmla="*/ 25 w 725"/>
                <a:gd name="T29" fmla="*/ 0 h 3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5"/>
                <a:gd name="T46" fmla="*/ 0 h 381"/>
                <a:gd name="T47" fmla="*/ 725 w 725"/>
                <a:gd name="T48" fmla="*/ 381 h 38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5" h="381">
                  <a:moveTo>
                    <a:pt x="25" y="0"/>
                  </a:moveTo>
                  <a:lnTo>
                    <a:pt x="295" y="16"/>
                  </a:lnTo>
                  <a:lnTo>
                    <a:pt x="654" y="19"/>
                  </a:lnTo>
                  <a:lnTo>
                    <a:pt x="674" y="36"/>
                  </a:lnTo>
                  <a:lnTo>
                    <a:pt x="684" y="33"/>
                  </a:lnTo>
                  <a:lnTo>
                    <a:pt x="698" y="51"/>
                  </a:lnTo>
                  <a:lnTo>
                    <a:pt x="686" y="51"/>
                  </a:lnTo>
                  <a:lnTo>
                    <a:pt x="674" y="77"/>
                  </a:lnTo>
                  <a:lnTo>
                    <a:pt x="703" y="118"/>
                  </a:lnTo>
                  <a:lnTo>
                    <a:pt x="725" y="123"/>
                  </a:lnTo>
                  <a:lnTo>
                    <a:pt x="722" y="379"/>
                  </a:lnTo>
                  <a:lnTo>
                    <a:pt x="414" y="381"/>
                  </a:lnTo>
                  <a:lnTo>
                    <a:pt x="0" y="362"/>
                  </a:lnTo>
                  <a:lnTo>
                    <a:pt x="25" y="0"/>
                  </a:lnTo>
                  <a:close/>
                </a:path>
              </a:pathLst>
            </a:custGeom>
            <a:grpFill/>
            <a:ln w="12700">
              <a:solidFill>
                <a:schemeClr val="bg1"/>
              </a:solidFill>
              <a:round/>
              <a:headEnd/>
              <a:tailEnd/>
            </a:ln>
          </p:spPr>
          <p:txBody>
            <a:bodyPr/>
            <a:lstStyle/>
            <a:p>
              <a:pPr eaLnBrk="1" hangingPunct="1">
                <a:defRPr/>
              </a:pPr>
              <a:endParaRPr lang="en-US"/>
            </a:p>
          </p:txBody>
        </p:sp>
        <p:sp>
          <p:nvSpPr>
            <p:cNvPr id="24" name="Freeform 81">
              <a:extLst>
                <a:ext uri="{FF2B5EF4-FFF2-40B4-BE49-F238E27FC236}">
                  <a16:creationId xmlns:a16="http://schemas.microsoft.com/office/drawing/2014/main" id="{C981F16D-9F40-497F-7430-068FAC2A2258}"/>
                </a:ext>
              </a:extLst>
            </p:cNvPr>
            <p:cNvSpPr>
              <a:spLocks/>
            </p:cNvSpPr>
            <p:nvPr/>
          </p:nvSpPr>
          <p:spPr bwMode="auto">
            <a:xfrm>
              <a:off x="4443413" y="4052888"/>
              <a:ext cx="1133475" cy="576262"/>
            </a:xfrm>
            <a:custGeom>
              <a:avLst/>
              <a:gdLst>
                <a:gd name="T0" fmla="*/ 5 w 843"/>
                <a:gd name="T1" fmla="*/ 0 h 428"/>
                <a:gd name="T2" fmla="*/ 99 w 843"/>
                <a:gd name="T3" fmla="*/ 6 h 428"/>
                <a:gd name="T4" fmla="*/ 513 w 843"/>
                <a:gd name="T5" fmla="*/ 25 h 428"/>
                <a:gd name="T6" fmla="*/ 821 w 843"/>
                <a:gd name="T7" fmla="*/ 23 h 428"/>
                <a:gd name="T8" fmla="*/ 824 w 843"/>
                <a:gd name="T9" fmla="*/ 86 h 428"/>
                <a:gd name="T10" fmla="*/ 843 w 843"/>
                <a:gd name="T11" fmla="*/ 220 h 428"/>
                <a:gd name="T12" fmla="*/ 840 w 843"/>
                <a:gd name="T13" fmla="*/ 428 h 428"/>
                <a:gd name="T14" fmla="*/ 773 w 843"/>
                <a:gd name="T15" fmla="*/ 392 h 428"/>
                <a:gd name="T16" fmla="*/ 700 w 843"/>
                <a:gd name="T17" fmla="*/ 406 h 428"/>
                <a:gd name="T18" fmla="*/ 648 w 843"/>
                <a:gd name="T19" fmla="*/ 421 h 428"/>
                <a:gd name="T20" fmla="*/ 571 w 843"/>
                <a:gd name="T21" fmla="*/ 423 h 428"/>
                <a:gd name="T22" fmla="*/ 513 w 843"/>
                <a:gd name="T23" fmla="*/ 389 h 428"/>
                <a:gd name="T24" fmla="*/ 498 w 843"/>
                <a:gd name="T25" fmla="*/ 406 h 428"/>
                <a:gd name="T26" fmla="*/ 408 w 843"/>
                <a:gd name="T27" fmla="*/ 367 h 428"/>
                <a:gd name="T28" fmla="*/ 364 w 843"/>
                <a:gd name="T29" fmla="*/ 356 h 428"/>
                <a:gd name="T30" fmla="*/ 342 w 843"/>
                <a:gd name="T31" fmla="*/ 336 h 428"/>
                <a:gd name="T32" fmla="*/ 315 w 843"/>
                <a:gd name="T33" fmla="*/ 334 h 428"/>
                <a:gd name="T34" fmla="*/ 286 w 843"/>
                <a:gd name="T35" fmla="*/ 310 h 428"/>
                <a:gd name="T36" fmla="*/ 296 w 843"/>
                <a:gd name="T37" fmla="*/ 79 h 428"/>
                <a:gd name="T38" fmla="*/ 0 w 843"/>
                <a:gd name="T39" fmla="*/ 62 h 428"/>
                <a:gd name="T40" fmla="*/ 5 w 843"/>
                <a:gd name="T41" fmla="*/ 0 h 428"/>
                <a:gd name="T42" fmla="*/ 5 w 843"/>
                <a:gd name="T43" fmla="*/ 0 h 4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43"/>
                <a:gd name="T67" fmla="*/ 0 h 428"/>
                <a:gd name="T68" fmla="*/ 843 w 843"/>
                <a:gd name="T69" fmla="*/ 428 h 4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43" h="428">
                  <a:moveTo>
                    <a:pt x="5" y="0"/>
                  </a:moveTo>
                  <a:lnTo>
                    <a:pt x="99" y="6"/>
                  </a:lnTo>
                  <a:lnTo>
                    <a:pt x="513" y="25"/>
                  </a:lnTo>
                  <a:lnTo>
                    <a:pt x="821" y="23"/>
                  </a:lnTo>
                  <a:lnTo>
                    <a:pt x="824" y="86"/>
                  </a:lnTo>
                  <a:lnTo>
                    <a:pt x="843" y="220"/>
                  </a:lnTo>
                  <a:lnTo>
                    <a:pt x="840" y="428"/>
                  </a:lnTo>
                  <a:lnTo>
                    <a:pt x="773" y="392"/>
                  </a:lnTo>
                  <a:lnTo>
                    <a:pt x="700" y="406"/>
                  </a:lnTo>
                  <a:lnTo>
                    <a:pt x="648" y="421"/>
                  </a:lnTo>
                  <a:lnTo>
                    <a:pt x="571" y="423"/>
                  </a:lnTo>
                  <a:lnTo>
                    <a:pt x="513" y="389"/>
                  </a:lnTo>
                  <a:lnTo>
                    <a:pt x="498" y="406"/>
                  </a:lnTo>
                  <a:lnTo>
                    <a:pt x="408" y="367"/>
                  </a:lnTo>
                  <a:lnTo>
                    <a:pt x="364" y="356"/>
                  </a:lnTo>
                  <a:lnTo>
                    <a:pt x="342" y="336"/>
                  </a:lnTo>
                  <a:lnTo>
                    <a:pt x="315" y="334"/>
                  </a:lnTo>
                  <a:lnTo>
                    <a:pt x="286" y="310"/>
                  </a:lnTo>
                  <a:lnTo>
                    <a:pt x="296" y="79"/>
                  </a:lnTo>
                  <a:lnTo>
                    <a:pt x="0" y="62"/>
                  </a:lnTo>
                  <a:lnTo>
                    <a:pt x="5" y="0"/>
                  </a:lnTo>
                  <a:close/>
                </a:path>
              </a:pathLst>
            </a:custGeom>
            <a:grpFill/>
            <a:ln w="12700">
              <a:solidFill>
                <a:schemeClr val="bg1"/>
              </a:solidFill>
              <a:round/>
              <a:headEnd/>
              <a:tailEnd/>
            </a:ln>
          </p:spPr>
          <p:txBody>
            <a:bodyPr/>
            <a:lstStyle/>
            <a:p>
              <a:pPr eaLnBrk="1" hangingPunct="1">
                <a:defRPr/>
              </a:pPr>
              <a:endParaRPr lang="en-US"/>
            </a:p>
          </p:txBody>
        </p:sp>
        <p:sp>
          <p:nvSpPr>
            <p:cNvPr id="25" name="Freeform 82">
              <a:extLst>
                <a:ext uri="{FF2B5EF4-FFF2-40B4-BE49-F238E27FC236}">
                  <a16:creationId xmlns:a16="http://schemas.microsoft.com/office/drawing/2014/main" id="{374795E0-A7D3-9059-4D81-BFB4CFB4973A}"/>
                </a:ext>
              </a:extLst>
            </p:cNvPr>
            <p:cNvSpPr>
              <a:spLocks/>
            </p:cNvSpPr>
            <p:nvPr/>
          </p:nvSpPr>
          <p:spPr bwMode="auto">
            <a:xfrm>
              <a:off x="5246688" y="2105025"/>
              <a:ext cx="854075" cy="930275"/>
            </a:xfrm>
            <a:custGeom>
              <a:avLst/>
              <a:gdLst>
                <a:gd name="T0" fmla="*/ 3 w 635"/>
                <a:gd name="T1" fmla="*/ 131 h 691"/>
                <a:gd name="T2" fmla="*/ 28 w 635"/>
                <a:gd name="T3" fmla="*/ 212 h 691"/>
                <a:gd name="T4" fmla="*/ 32 w 635"/>
                <a:gd name="T5" fmla="*/ 314 h 691"/>
                <a:gd name="T6" fmla="*/ 49 w 635"/>
                <a:gd name="T7" fmla="*/ 397 h 691"/>
                <a:gd name="T8" fmla="*/ 27 w 635"/>
                <a:gd name="T9" fmla="*/ 440 h 691"/>
                <a:gd name="T10" fmla="*/ 59 w 635"/>
                <a:gd name="T11" fmla="*/ 470 h 691"/>
                <a:gd name="T12" fmla="*/ 57 w 635"/>
                <a:gd name="T13" fmla="*/ 691 h 691"/>
                <a:gd name="T14" fmla="*/ 521 w 635"/>
                <a:gd name="T15" fmla="*/ 683 h 691"/>
                <a:gd name="T16" fmla="*/ 514 w 635"/>
                <a:gd name="T17" fmla="*/ 639 h 691"/>
                <a:gd name="T18" fmla="*/ 463 w 635"/>
                <a:gd name="T19" fmla="*/ 601 h 691"/>
                <a:gd name="T20" fmla="*/ 440 w 635"/>
                <a:gd name="T21" fmla="*/ 574 h 691"/>
                <a:gd name="T22" fmla="*/ 377 w 635"/>
                <a:gd name="T23" fmla="*/ 535 h 691"/>
                <a:gd name="T24" fmla="*/ 378 w 635"/>
                <a:gd name="T25" fmla="*/ 472 h 691"/>
                <a:gd name="T26" fmla="*/ 365 w 635"/>
                <a:gd name="T27" fmla="*/ 430 h 691"/>
                <a:gd name="T28" fmla="*/ 416 w 635"/>
                <a:gd name="T29" fmla="*/ 368 h 691"/>
                <a:gd name="T30" fmla="*/ 412 w 635"/>
                <a:gd name="T31" fmla="*/ 307 h 691"/>
                <a:gd name="T32" fmla="*/ 497 w 635"/>
                <a:gd name="T33" fmla="*/ 244 h 691"/>
                <a:gd name="T34" fmla="*/ 518 w 635"/>
                <a:gd name="T35" fmla="*/ 209 h 691"/>
                <a:gd name="T36" fmla="*/ 635 w 635"/>
                <a:gd name="T37" fmla="*/ 148 h 691"/>
                <a:gd name="T38" fmla="*/ 582 w 635"/>
                <a:gd name="T39" fmla="*/ 126 h 691"/>
                <a:gd name="T40" fmla="*/ 536 w 635"/>
                <a:gd name="T41" fmla="*/ 131 h 691"/>
                <a:gd name="T42" fmla="*/ 526 w 635"/>
                <a:gd name="T43" fmla="*/ 114 h 691"/>
                <a:gd name="T44" fmla="*/ 441 w 635"/>
                <a:gd name="T45" fmla="*/ 112 h 691"/>
                <a:gd name="T46" fmla="*/ 385 w 635"/>
                <a:gd name="T47" fmla="*/ 95 h 691"/>
                <a:gd name="T48" fmla="*/ 268 w 635"/>
                <a:gd name="T49" fmla="*/ 83 h 691"/>
                <a:gd name="T50" fmla="*/ 251 w 635"/>
                <a:gd name="T51" fmla="*/ 63 h 691"/>
                <a:gd name="T52" fmla="*/ 203 w 635"/>
                <a:gd name="T53" fmla="*/ 44 h 691"/>
                <a:gd name="T54" fmla="*/ 195 w 635"/>
                <a:gd name="T55" fmla="*/ 0 h 691"/>
                <a:gd name="T56" fmla="*/ 166 w 635"/>
                <a:gd name="T57" fmla="*/ 0 h 691"/>
                <a:gd name="T58" fmla="*/ 166 w 635"/>
                <a:gd name="T59" fmla="*/ 32 h 691"/>
                <a:gd name="T60" fmla="*/ 0 w 635"/>
                <a:gd name="T61" fmla="*/ 32 h 691"/>
                <a:gd name="T62" fmla="*/ 3 w 635"/>
                <a:gd name="T63" fmla="*/ 131 h 691"/>
                <a:gd name="T64" fmla="*/ 3 w 635"/>
                <a:gd name="T65" fmla="*/ 131 h 6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35"/>
                <a:gd name="T100" fmla="*/ 0 h 691"/>
                <a:gd name="T101" fmla="*/ 635 w 635"/>
                <a:gd name="T102" fmla="*/ 691 h 69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35" h="691">
                  <a:moveTo>
                    <a:pt x="3" y="131"/>
                  </a:moveTo>
                  <a:lnTo>
                    <a:pt x="28" y="212"/>
                  </a:lnTo>
                  <a:lnTo>
                    <a:pt x="32" y="314"/>
                  </a:lnTo>
                  <a:lnTo>
                    <a:pt x="49" y="397"/>
                  </a:lnTo>
                  <a:lnTo>
                    <a:pt x="27" y="440"/>
                  </a:lnTo>
                  <a:lnTo>
                    <a:pt x="59" y="470"/>
                  </a:lnTo>
                  <a:lnTo>
                    <a:pt x="57" y="691"/>
                  </a:lnTo>
                  <a:lnTo>
                    <a:pt x="521" y="683"/>
                  </a:lnTo>
                  <a:lnTo>
                    <a:pt x="514" y="639"/>
                  </a:lnTo>
                  <a:lnTo>
                    <a:pt x="463" y="601"/>
                  </a:lnTo>
                  <a:lnTo>
                    <a:pt x="440" y="574"/>
                  </a:lnTo>
                  <a:lnTo>
                    <a:pt x="377" y="535"/>
                  </a:lnTo>
                  <a:lnTo>
                    <a:pt x="378" y="472"/>
                  </a:lnTo>
                  <a:lnTo>
                    <a:pt x="365" y="430"/>
                  </a:lnTo>
                  <a:lnTo>
                    <a:pt x="416" y="368"/>
                  </a:lnTo>
                  <a:lnTo>
                    <a:pt x="412" y="307"/>
                  </a:lnTo>
                  <a:lnTo>
                    <a:pt x="497" y="244"/>
                  </a:lnTo>
                  <a:lnTo>
                    <a:pt x="518" y="209"/>
                  </a:lnTo>
                  <a:lnTo>
                    <a:pt x="635" y="148"/>
                  </a:lnTo>
                  <a:lnTo>
                    <a:pt x="582" y="126"/>
                  </a:lnTo>
                  <a:lnTo>
                    <a:pt x="536" y="131"/>
                  </a:lnTo>
                  <a:lnTo>
                    <a:pt x="526" y="114"/>
                  </a:lnTo>
                  <a:lnTo>
                    <a:pt x="441" y="112"/>
                  </a:lnTo>
                  <a:lnTo>
                    <a:pt x="385" y="95"/>
                  </a:lnTo>
                  <a:lnTo>
                    <a:pt x="268" y="83"/>
                  </a:lnTo>
                  <a:lnTo>
                    <a:pt x="251" y="63"/>
                  </a:lnTo>
                  <a:lnTo>
                    <a:pt x="203" y="44"/>
                  </a:lnTo>
                  <a:lnTo>
                    <a:pt x="195" y="0"/>
                  </a:lnTo>
                  <a:lnTo>
                    <a:pt x="166" y="0"/>
                  </a:lnTo>
                  <a:lnTo>
                    <a:pt x="166" y="32"/>
                  </a:lnTo>
                  <a:lnTo>
                    <a:pt x="0" y="32"/>
                  </a:lnTo>
                  <a:lnTo>
                    <a:pt x="3" y="131"/>
                  </a:lnTo>
                  <a:close/>
                </a:path>
              </a:pathLst>
            </a:custGeom>
            <a:grpFill/>
            <a:ln w="12700">
              <a:solidFill>
                <a:schemeClr val="bg1"/>
              </a:solidFill>
              <a:round/>
              <a:headEnd/>
              <a:tailEnd/>
            </a:ln>
          </p:spPr>
          <p:txBody>
            <a:bodyPr/>
            <a:lstStyle/>
            <a:p>
              <a:pPr eaLnBrk="1" hangingPunct="1">
                <a:defRPr/>
              </a:pPr>
              <a:endParaRPr lang="en-US"/>
            </a:p>
          </p:txBody>
        </p:sp>
        <p:sp>
          <p:nvSpPr>
            <p:cNvPr id="26" name="Freeform 83">
              <a:extLst>
                <a:ext uri="{FF2B5EF4-FFF2-40B4-BE49-F238E27FC236}">
                  <a16:creationId xmlns:a16="http://schemas.microsoft.com/office/drawing/2014/main" id="{F655CBBE-2E72-845C-ECCC-BA6C390B541B}"/>
                </a:ext>
              </a:extLst>
            </p:cNvPr>
            <p:cNvSpPr>
              <a:spLocks/>
            </p:cNvSpPr>
            <p:nvPr/>
          </p:nvSpPr>
          <p:spPr bwMode="auto">
            <a:xfrm>
              <a:off x="5305425" y="3025775"/>
              <a:ext cx="784225" cy="504825"/>
            </a:xfrm>
            <a:custGeom>
              <a:avLst/>
              <a:gdLst>
                <a:gd name="T0" fmla="*/ 1 w 582"/>
                <a:gd name="T1" fmla="*/ 35 h 375"/>
                <a:gd name="T2" fmla="*/ 12 w 582"/>
                <a:gd name="T3" fmla="*/ 58 h 375"/>
                <a:gd name="T4" fmla="*/ 5 w 582"/>
                <a:gd name="T5" fmla="*/ 78 h 375"/>
                <a:gd name="T6" fmla="*/ 12 w 582"/>
                <a:gd name="T7" fmla="*/ 131 h 375"/>
                <a:gd name="T8" fmla="*/ 39 w 582"/>
                <a:gd name="T9" fmla="*/ 205 h 375"/>
                <a:gd name="T10" fmla="*/ 39 w 582"/>
                <a:gd name="T11" fmla="*/ 227 h 375"/>
                <a:gd name="T12" fmla="*/ 58 w 582"/>
                <a:gd name="T13" fmla="*/ 263 h 375"/>
                <a:gd name="T14" fmla="*/ 66 w 582"/>
                <a:gd name="T15" fmla="*/ 319 h 375"/>
                <a:gd name="T16" fmla="*/ 61 w 582"/>
                <a:gd name="T17" fmla="*/ 336 h 375"/>
                <a:gd name="T18" fmla="*/ 73 w 582"/>
                <a:gd name="T19" fmla="*/ 355 h 375"/>
                <a:gd name="T20" fmla="*/ 450 w 582"/>
                <a:gd name="T21" fmla="*/ 346 h 375"/>
                <a:gd name="T22" fmla="*/ 477 w 582"/>
                <a:gd name="T23" fmla="*/ 375 h 375"/>
                <a:gd name="T24" fmla="*/ 516 w 582"/>
                <a:gd name="T25" fmla="*/ 290 h 375"/>
                <a:gd name="T26" fmla="*/ 504 w 582"/>
                <a:gd name="T27" fmla="*/ 258 h 375"/>
                <a:gd name="T28" fmla="*/ 571 w 582"/>
                <a:gd name="T29" fmla="*/ 207 h 375"/>
                <a:gd name="T30" fmla="*/ 582 w 582"/>
                <a:gd name="T31" fmla="*/ 170 h 375"/>
                <a:gd name="T32" fmla="*/ 535 w 582"/>
                <a:gd name="T33" fmla="*/ 115 h 375"/>
                <a:gd name="T34" fmla="*/ 487 w 582"/>
                <a:gd name="T35" fmla="*/ 59 h 375"/>
                <a:gd name="T36" fmla="*/ 477 w 582"/>
                <a:gd name="T37" fmla="*/ 0 h 375"/>
                <a:gd name="T38" fmla="*/ 13 w 582"/>
                <a:gd name="T39" fmla="*/ 8 h 375"/>
                <a:gd name="T40" fmla="*/ 0 w 582"/>
                <a:gd name="T41" fmla="*/ 7 h 375"/>
                <a:gd name="T42" fmla="*/ 1 w 582"/>
                <a:gd name="T43" fmla="*/ 35 h 375"/>
                <a:gd name="T44" fmla="*/ 1 w 582"/>
                <a:gd name="T45" fmla="*/ 35 h 37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82"/>
                <a:gd name="T70" fmla="*/ 0 h 375"/>
                <a:gd name="T71" fmla="*/ 582 w 582"/>
                <a:gd name="T72" fmla="*/ 375 h 37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82" h="375">
                  <a:moveTo>
                    <a:pt x="1" y="35"/>
                  </a:moveTo>
                  <a:lnTo>
                    <a:pt x="12" y="58"/>
                  </a:lnTo>
                  <a:lnTo>
                    <a:pt x="5" y="78"/>
                  </a:lnTo>
                  <a:lnTo>
                    <a:pt x="12" y="131"/>
                  </a:lnTo>
                  <a:lnTo>
                    <a:pt x="39" y="205"/>
                  </a:lnTo>
                  <a:lnTo>
                    <a:pt x="39" y="227"/>
                  </a:lnTo>
                  <a:lnTo>
                    <a:pt x="58" y="263"/>
                  </a:lnTo>
                  <a:lnTo>
                    <a:pt x="66" y="319"/>
                  </a:lnTo>
                  <a:lnTo>
                    <a:pt x="61" y="336"/>
                  </a:lnTo>
                  <a:lnTo>
                    <a:pt x="73" y="355"/>
                  </a:lnTo>
                  <a:lnTo>
                    <a:pt x="450" y="346"/>
                  </a:lnTo>
                  <a:lnTo>
                    <a:pt x="477" y="375"/>
                  </a:lnTo>
                  <a:lnTo>
                    <a:pt x="516" y="290"/>
                  </a:lnTo>
                  <a:lnTo>
                    <a:pt x="504" y="258"/>
                  </a:lnTo>
                  <a:lnTo>
                    <a:pt x="571" y="207"/>
                  </a:lnTo>
                  <a:lnTo>
                    <a:pt x="582" y="170"/>
                  </a:lnTo>
                  <a:lnTo>
                    <a:pt x="535" y="115"/>
                  </a:lnTo>
                  <a:lnTo>
                    <a:pt x="487" y="59"/>
                  </a:lnTo>
                  <a:lnTo>
                    <a:pt x="477" y="0"/>
                  </a:lnTo>
                  <a:lnTo>
                    <a:pt x="13" y="8"/>
                  </a:lnTo>
                  <a:lnTo>
                    <a:pt x="0" y="7"/>
                  </a:lnTo>
                  <a:lnTo>
                    <a:pt x="1" y="35"/>
                  </a:lnTo>
                  <a:close/>
                </a:path>
              </a:pathLst>
            </a:custGeom>
            <a:grpFill/>
            <a:ln w="12700">
              <a:solidFill>
                <a:schemeClr val="bg1"/>
              </a:solidFill>
              <a:round/>
              <a:headEnd/>
              <a:tailEnd/>
            </a:ln>
          </p:spPr>
          <p:txBody>
            <a:bodyPr/>
            <a:lstStyle/>
            <a:p>
              <a:pPr eaLnBrk="1" hangingPunct="1">
                <a:defRPr/>
              </a:pPr>
              <a:endParaRPr lang="en-US"/>
            </a:p>
          </p:txBody>
        </p:sp>
        <p:sp>
          <p:nvSpPr>
            <p:cNvPr id="27" name="Freeform 84">
              <a:extLst>
                <a:ext uri="{FF2B5EF4-FFF2-40B4-BE49-F238E27FC236}">
                  <a16:creationId xmlns:a16="http://schemas.microsoft.com/office/drawing/2014/main" id="{AC465DC7-20B9-65A8-0908-AFC312FA3AA5}"/>
                </a:ext>
              </a:extLst>
            </p:cNvPr>
            <p:cNvSpPr>
              <a:spLocks/>
            </p:cNvSpPr>
            <p:nvPr/>
          </p:nvSpPr>
          <p:spPr bwMode="auto">
            <a:xfrm>
              <a:off x="5403850" y="3490913"/>
              <a:ext cx="873125" cy="741362"/>
            </a:xfrm>
            <a:custGeom>
              <a:avLst/>
              <a:gdLst>
                <a:gd name="T0" fmla="*/ 39 w 649"/>
                <a:gd name="T1" fmla="*/ 80 h 551"/>
                <a:gd name="T2" fmla="*/ 59 w 649"/>
                <a:gd name="T3" fmla="*/ 97 h 551"/>
                <a:gd name="T4" fmla="*/ 69 w 649"/>
                <a:gd name="T5" fmla="*/ 94 h 551"/>
                <a:gd name="T6" fmla="*/ 83 w 649"/>
                <a:gd name="T7" fmla="*/ 112 h 551"/>
                <a:gd name="T8" fmla="*/ 71 w 649"/>
                <a:gd name="T9" fmla="*/ 112 h 551"/>
                <a:gd name="T10" fmla="*/ 59 w 649"/>
                <a:gd name="T11" fmla="*/ 138 h 551"/>
                <a:gd name="T12" fmla="*/ 88 w 649"/>
                <a:gd name="T13" fmla="*/ 179 h 551"/>
                <a:gd name="T14" fmla="*/ 110 w 649"/>
                <a:gd name="T15" fmla="*/ 184 h 551"/>
                <a:gd name="T16" fmla="*/ 107 w 649"/>
                <a:gd name="T17" fmla="*/ 440 h 551"/>
                <a:gd name="T18" fmla="*/ 110 w 649"/>
                <a:gd name="T19" fmla="*/ 503 h 551"/>
                <a:gd name="T20" fmla="*/ 542 w 649"/>
                <a:gd name="T21" fmla="*/ 490 h 551"/>
                <a:gd name="T22" fmla="*/ 547 w 649"/>
                <a:gd name="T23" fmla="*/ 527 h 551"/>
                <a:gd name="T24" fmla="*/ 528 w 649"/>
                <a:gd name="T25" fmla="*/ 551 h 551"/>
                <a:gd name="T26" fmla="*/ 594 w 649"/>
                <a:gd name="T27" fmla="*/ 547 h 551"/>
                <a:gd name="T28" fmla="*/ 606 w 649"/>
                <a:gd name="T29" fmla="*/ 527 h 551"/>
                <a:gd name="T30" fmla="*/ 606 w 649"/>
                <a:gd name="T31" fmla="*/ 503 h 551"/>
                <a:gd name="T32" fmla="*/ 623 w 649"/>
                <a:gd name="T33" fmla="*/ 486 h 551"/>
                <a:gd name="T34" fmla="*/ 627 w 649"/>
                <a:gd name="T35" fmla="*/ 468 h 551"/>
                <a:gd name="T36" fmla="*/ 644 w 649"/>
                <a:gd name="T37" fmla="*/ 466 h 551"/>
                <a:gd name="T38" fmla="*/ 649 w 649"/>
                <a:gd name="T39" fmla="*/ 428 h 551"/>
                <a:gd name="T40" fmla="*/ 625 w 649"/>
                <a:gd name="T41" fmla="*/ 423 h 551"/>
                <a:gd name="T42" fmla="*/ 610 w 649"/>
                <a:gd name="T43" fmla="*/ 396 h 551"/>
                <a:gd name="T44" fmla="*/ 586 w 649"/>
                <a:gd name="T45" fmla="*/ 330 h 551"/>
                <a:gd name="T46" fmla="*/ 559 w 649"/>
                <a:gd name="T47" fmla="*/ 321 h 551"/>
                <a:gd name="T48" fmla="*/ 528 w 649"/>
                <a:gd name="T49" fmla="*/ 296 h 551"/>
                <a:gd name="T50" fmla="*/ 516 w 649"/>
                <a:gd name="T51" fmla="*/ 262 h 551"/>
                <a:gd name="T52" fmla="*/ 535 w 649"/>
                <a:gd name="T53" fmla="*/ 209 h 551"/>
                <a:gd name="T54" fmla="*/ 520 w 649"/>
                <a:gd name="T55" fmla="*/ 199 h 551"/>
                <a:gd name="T56" fmla="*/ 482 w 649"/>
                <a:gd name="T57" fmla="*/ 199 h 551"/>
                <a:gd name="T58" fmla="*/ 474 w 649"/>
                <a:gd name="T59" fmla="*/ 167 h 551"/>
                <a:gd name="T60" fmla="*/ 413 w 649"/>
                <a:gd name="T61" fmla="*/ 102 h 551"/>
                <a:gd name="T62" fmla="*/ 397 w 649"/>
                <a:gd name="T63" fmla="*/ 50 h 551"/>
                <a:gd name="T64" fmla="*/ 404 w 649"/>
                <a:gd name="T65" fmla="*/ 29 h 551"/>
                <a:gd name="T66" fmla="*/ 377 w 649"/>
                <a:gd name="T67" fmla="*/ 0 h 551"/>
                <a:gd name="T68" fmla="*/ 0 w 649"/>
                <a:gd name="T69" fmla="*/ 9 h 551"/>
                <a:gd name="T70" fmla="*/ 39 w 649"/>
                <a:gd name="T71" fmla="*/ 80 h 551"/>
                <a:gd name="T72" fmla="*/ 39 w 649"/>
                <a:gd name="T73" fmla="*/ 80 h 55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49"/>
                <a:gd name="T112" fmla="*/ 0 h 551"/>
                <a:gd name="T113" fmla="*/ 649 w 649"/>
                <a:gd name="T114" fmla="*/ 551 h 55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49" h="551">
                  <a:moveTo>
                    <a:pt x="39" y="80"/>
                  </a:moveTo>
                  <a:lnTo>
                    <a:pt x="59" y="97"/>
                  </a:lnTo>
                  <a:lnTo>
                    <a:pt x="69" y="94"/>
                  </a:lnTo>
                  <a:lnTo>
                    <a:pt x="83" y="112"/>
                  </a:lnTo>
                  <a:lnTo>
                    <a:pt x="71" y="112"/>
                  </a:lnTo>
                  <a:lnTo>
                    <a:pt x="59" y="138"/>
                  </a:lnTo>
                  <a:lnTo>
                    <a:pt x="88" y="179"/>
                  </a:lnTo>
                  <a:lnTo>
                    <a:pt x="110" y="184"/>
                  </a:lnTo>
                  <a:lnTo>
                    <a:pt x="107" y="440"/>
                  </a:lnTo>
                  <a:lnTo>
                    <a:pt x="110" y="503"/>
                  </a:lnTo>
                  <a:lnTo>
                    <a:pt x="542" y="490"/>
                  </a:lnTo>
                  <a:lnTo>
                    <a:pt x="547" y="527"/>
                  </a:lnTo>
                  <a:lnTo>
                    <a:pt x="528" y="551"/>
                  </a:lnTo>
                  <a:lnTo>
                    <a:pt x="594" y="547"/>
                  </a:lnTo>
                  <a:lnTo>
                    <a:pt x="606" y="527"/>
                  </a:lnTo>
                  <a:lnTo>
                    <a:pt x="606" y="503"/>
                  </a:lnTo>
                  <a:lnTo>
                    <a:pt x="623" y="486"/>
                  </a:lnTo>
                  <a:lnTo>
                    <a:pt x="627" y="468"/>
                  </a:lnTo>
                  <a:lnTo>
                    <a:pt x="644" y="466"/>
                  </a:lnTo>
                  <a:lnTo>
                    <a:pt x="649" y="428"/>
                  </a:lnTo>
                  <a:lnTo>
                    <a:pt x="625" y="423"/>
                  </a:lnTo>
                  <a:lnTo>
                    <a:pt x="610" y="396"/>
                  </a:lnTo>
                  <a:lnTo>
                    <a:pt x="586" y="330"/>
                  </a:lnTo>
                  <a:lnTo>
                    <a:pt x="559" y="321"/>
                  </a:lnTo>
                  <a:lnTo>
                    <a:pt x="528" y="296"/>
                  </a:lnTo>
                  <a:lnTo>
                    <a:pt x="516" y="262"/>
                  </a:lnTo>
                  <a:lnTo>
                    <a:pt x="535" y="209"/>
                  </a:lnTo>
                  <a:lnTo>
                    <a:pt x="520" y="199"/>
                  </a:lnTo>
                  <a:lnTo>
                    <a:pt x="482" y="199"/>
                  </a:lnTo>
                  <a:lnTo>
                    <a:pt x="474" y="167"/>
                  </a:lnTo>
                  <a:lnTo>
                    <a:pt x="413" y="102"/>
                  </a:lnTo>
                  <a:lnTo>
                    <a:pt x="397" y="50"/>
                  </a:lnTo>
                  <a:lnTo>
                    <a:pt x="404" y="29"/>
                  </a:lnTo>
                  <a:lnTo>
                    <a:pt x="377" y="0"/>
                  </a:lnTo>
                  <a:lnTo>
                    <a:pt x="0" y="9"/>
                  </a:lnTo>
                  <a:lnTo>
                    <a:pt x="39" y="80"/>
                  </a:lnTo>
                  <a:close/>
                </a:path>
              </a:pathLst>
            </a:custGeom>
            <a:grpFill/>
            <a:ln w="12700">
              <a:solidFill>
                <a:schemeClr val="bg1"/>
              </a:solidFill>
              <a:round/>
              <a:headEnd/>
              <a:tailEnd/>
            </a:ln>
          </p:spPr>
          <p:txBody>
            <a:bodyPr/>
            <a:lstStyle/>
            <a:p>
              <a:pPr eaLnBrk="1" hangingPunct="1">
                <a:defRPr/>
              </a:pPr>
              <a:endParaRPr lang="en-US"/>
            </a:p>
          </p:txBody>
        </p:sp>
        <p:sp>
          <p:nvSpPr>
            <p:cNvPr id="28" name="Freeform 85">
              <a:extLst>
                <a:ext uri="{FF2B5EF4-FFF2-40B4-BE49-F238E27FC236}">
                  <a16:creationId xmlns:a16="http://schemas.microsoft.com/office/drawing/2014/main" id="{2654AA04-996D-4FF0-707C-709DFC5C704B}"/>
                </a:ext>
              </a:extLst>
            </p:cNvPr>
            <p:cNvSpPr>
              <a:spLocks/>
            </p:cNvSpPr>
            <p:nvPr/>
          </p:nvSpPr>
          <p:spPr bwMode="auto">
            <a:xfrm>
              <a:off x="5551488" y="4151313"/>
              <a:ext cx="663575" cy="577850"/>
            </a:xfrm>
            <a:custGeom>
              <a:avLst/>
              <a:gdLst>
                <a:gd name="T0" fmla="*/ 19 w 493"/>
                <a:gd name="T1" fmla="*/ 147 h 429"/>
                <a:gd name="T2" fmla="*/ 16 w 493"/>
                <a:gd name="T3" fmla="*/ 355 h 429"/>
                <a:gd name="T4" fmla="*/ 26 w 493"/>
                <a:gd name="T5" fmla="*/ 367 h 429"/>
                <a:gd name="T6" fmla="*/ 61 w 493"/>
                <a:gd name="T7" fmla="*/ 367 h 429"/>
                <a:gd name="T8" fmla="*/ 63 w 493"/>
                <a:gd name="T9" fmla="*/ 429 h 429"/>
                <a:gd name="T10" fmla="*/ 355 w 493"/>
                <a:gd name="T11" fmla="*/ 426 h 429"/>
                <a:gd name="T12" fmla="*/ 350 w 493"/>
                <a:gd name="T13" fmla="*/ 361 h 429"/>
                <a:gd name="T14" fmla="*/ 374 w 493"/>
                <a:gd name="T15" fmla="*/ 290 h 429"/>
                <a:gd name="T16" fmla="*/ 411 w 493"/>
                <a:gd name="T17" fmla="*/ 241 h 429"/>
                <a:gd name="T18" fmla="*/ 408 w 493"/>
                <a:gd name="T19" fmla="*/ 227 h 429"/>
                <a:gd name="T20" fmla="*/ 435 w 493"/>
                <a:gd name="T21" fmla="*/ 181 h 429"/>
                <a:gd name="T22" fmla="*/ 450 w 493"/>
                <a:gd name="T23" fmla="*/ 132 h 429"/>
                <a:gd name="T24" fmla="*/ 445 w 493"/>
                <a:gd name="T25" fmla="*/ 129 h 429"/>
                <a:gd name="T26" fmla="*/ 469 w 493"/>
                <a:gd name="T27" fmla="*/ 110 h 429"/>
                <a:gd name="T28" fmla="*/ 493 w 493"/>
                <a:gd name="T29" fmla="*/ 68 h 429"/>
                <a:gd name="T30" fmla="*/ 484 w 493"/>
                <a:gd name="T31" fmla="*/ 57 h 429"/>
                <a:gd name="T32" fmla="*/ 418 w 493"/>
                <a:gd name="T33" fmla="*/ 61 h 429"/>
                <a:gd name="T34" fmla="*/ 437 w 493"/>
                <a:gd name="T35" fmla="*/ 37 h 429"/>
                <a:gd name="T36" fmla="*/ 432 w 493"/>
                <a:gd name="T37" fmla="*/ 0 h 429"/>
                <a:gd name="T38" fmla="*/ 0 w 493"/>
                <a:gd name="T39" fmla="*/ 13 h 429"/>
                <a:gd name="T40" fmla="*/ 19 w 493"/>
                <a:gd name="T41" fmla="*/ 147 h 429"/>
                <a:gd name="T42" fmla="*/ 19 w 493"/>
                <a:gd name="T43" fmla="*/ 147 h 4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3"/>
                <a:gd name="T67" fmla="*/ 0 h 429"/>
                <a:gd name="T68" fmla="*/ 493 w 493"/>
                <a:gd name="T69" fmla="*/ 429 h 4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3" h="429">
                  <a:moveTo>
                    <a:pt x="19" y="147"/>
                  </a:moveTo>
                  <a:lnTo>
                    <a:pt x="16" y="355"/>
                  </a:lnTo>
                  <a:lnTo>
                    <a:pt x="26" y="367"/>
                  </a:lnTo>
                  <a:lnTo>
                    <a:pt x="61" y="367"/>
                  </a:lnTo>
                  <a:lnTo>
                    <a:pt x="63" y="429"/>
                  </a:lnTo>
                  <a:lnTo>
                    <a:pt x="355" y="426"/>
                  </a:lnTo>
                  <a:lnTo>
                    <a:pt x="350" y="361"/>
                  </a:lnTo>
                  <a:lnTo>
                    <a:pt x="374" y="290"/>
                  </a:lnTo>
                  <a:lnTo>
                    <a:pt x="411" y="241"/>
                  </a:lnTo>
                  <a:lnTo>
                    <a:pt x="408" y="227"/>
                  </a:lnTo>
                  <a:lnTo>
                    <a:pt x="435" y="181"/>
                  </a:lnTo>
                  <a:lnTo>
                    <a:pt x="450" y="132"/>
                  </a:lnTo>
                  <a:lnTo>
                    <a:pt x="445" y="129"/>
                  </a:lnTo>
                  <a:lnTo>
                    <a:pt x="469" y="110"/>
                  </a:lnTo>
                  <a:lnTo>
                    <a:pt x="493" y="68"/>
                  </a:lnTo>
                  <a:lnTo>
                    <a:pt x="484" y="57"/>
                  </a:lnTo>
                  <a:lnTo>
                    <a:pt x="418" y="61"/>
                  </a:lnTo>
                  <a:lnTo>
                    <a:pt x="437" y="37"/>
                  </a:lnTo>
                  <a:lnTo>
                    <a:pt x="432" y="0"/>
                  </a:lnTo>
                  <a:lnTo>
                    <a:pt x="0" y="13"/>
                  </a:lnTo>
                  <a:lnTo>
                    <a:pt x="19" y="147"/>
                  </a:lnTo>
                  <a:close/>
                </a:path>
              </a:pathLst>
            </a:custGeom>
            <a:grpFill/>
            <a:ln w="12700">
              <a:solidFill>
                <a:schemeClr val="bg1"/>
              </a:solidFill>
              <a:round/>
              <a:headEnd/>
              <a:tailEnd/>
            </a:ln>
          </p:spPr>
          <p:txBody>
            <a:bodyPr/>
            <a:lstStyle/>
            <a:p>
              <a:pPr eaLnBrk="1" hangingPunct="1">
                <a:defRPr/>
              </a:pPr>
              <a:endParaRPr lang="en-US"/>
            </a:p>
          </p:txBody>
        </p:sp>
        <p:sp>
          <p:nvSpPr>
            <p:cNvPr id="29" name="Freeform 86">
              <a:extLst>
                <a:ext uri="{FF2B5EF4-FFF2-40B4-BE49-F238E27FC236}">
                  <a16:creationId xmlns:a16="http://schemas.microsoft.com/office/drawing/2014/main" id="{630A5322-8729-9006-AB11-28C30D692EEB}"/>
                </a:ext>
              </a:extLst>
            </p:cNvPr>
            <p:cNvSpPr>
              <a:spLocks/>
            </p:cNvSpPr>
            <p:nvPr/>
          </p:nvSpPr>
          <p:spPr bwMode="auto">
            <a:xfrm>
              <a:off x="5637213" y="4724400"/>
              <a:ext cx="749300" cy="635000"/>
            </a:xfrm>
            <a:custGeom>
              <a:avLst/>
              <a:gdLst>
                <a:gd name="T0" fmla="*/ 0 w 557"/>
                <a:gd name="T1" fmla="*/ 3 h 472"/>
                <a:gd name="T2" fmla="*/ 5 w 557"/>
                <a:gd name="T3" fmla="*/ 131 h 472"/>
                <a:gd name="T4" fmla="*/ 56 w 557"/>
                <a:gd name="T5" fmla="*/ 224 h 472"/>
                <a:gd name="T6" fmla="*/ 37 w 557"/>
                <a:gd name="T7" fmla="*/ 297 h 472"/>
                <a:gd name="T8" fmla="*/ 41 w 557"/>
                <a:gd name="T9" fmla="*/ 358 h 472"/>
                <a:gd name="T10" fmla="*/ 19 w 557"/>
                <a:gd name="T11" fmla="*/ 389 h 472"/>
                <a:gd name="T12" fmla="*/ 27 w 557"/>
                <a:gd name="T13" fmla="*/ 399 h 472"/>
                <a:gd name="T14" fmla="*/ 102 w 557"/>
                <a:gd name="T15" fmla="*/ 391 h 472"/>
                <a:gd name="T16" fmla="*/ 194 w 557"/>
                <a:gd name="T17" fmla="*/ 415 h 472"/>
                <a:gd name="T18" fmla="*/ 224 w 557"/>
                <a:gd name="T19" fmla="*/ 391 h 472"/>
                <a:gd name="T20" fmla="*/ 314 w 557"/>
                <a:gd name="T21" fmla="*/ 428 h 472"/>
                <a:gd name="T22" fmla="*/ 321 w 557"/>
                <a:gd name="T23" fmla="*/ 449 h 472"/>
                <a:gd name="T24" fmla="*/ 355 w 557"/>
                <a:gd name="T25" fmla="*/ 464 h 472"/>
                <a:gd name="T26" fmla="*/ 374 w 557"/>
                <a:gd name="T27" fmla="*/ 445 h 472"/>
                <a:gd name="T28" fmla="*/ 416 w 557"/>
                <a:gd name="T29" fmla="*/ 462 h 472"/>
                <a:gd name="T30" fmla="*/ 443 w 557"/>
                <a:gd name="T31" fmla="*/ 449 h 472"/>
                <a:gd name="T32" fmla="*/ 438 w 557"/>
                <a:gd name="T33" fmla="*/ 421 h 472"/>
                <a:gd name="T34" fmla="*/ 511 w 557"/>
                <a:gd name="T35" fmla="*/ 445 h 472"/>
                <a:gd name="T36" fmla="*/ 508 w 557"/>
                <a:gd name="T37" fmla="*/ 472 h 472"/>
                <a:gd name="T38" fmla="*/ 557 w 557"/>
                <a:gd name="T39" fmla="*/ 438 h 472"/>
                <a:gd name="T40" fmla="*/ 513 w 557"/>
                <a:gd name="T41" fmla="*/ 433 h 472"/>
                <a:gd name="T42" fmla="*/ 481 w 557"/>
                <a:gd name="T43" fmla="*/ 398 h 472"/>
                <a:gd name="T44" fmla="*/ 522 w 557"/>
                <a:gd name="T45" fmla="*/ 353 h 472"/>
                <a:gd name="T46" fmla="*/ 522 w 557"/>
                <a:gd name="T47" fmla="*/ 328 h 472"/>
                <a:gd name="T48" fmla="*/ 476 w 557"/>
                <a:gd name="T49" fmla="*/ 365 h 472"/>
                <a:gd name="T50" fmla="*/ 454 w 557"/>
                <a:gd name="T51" fmla="*/ 353 h 472"/>
                <a:gd name="T52" fmla="*/ 472 w 557"/>
                <a:gd name="T53" fmla="*/ 333 h 472"/>
                <a:gd name="T54" fmla="*/ 421 w 557"/>
                <a:gd name="T55" fmla="*/ 348 h 472"/>
                <a:gd name="T56" fmla="*/ 389 w 557"/>
                <a:gd name="T57" fmla="*/ 335 h 472"/>
                <a:gd name="T58" fmla="*/ 398 w 557"/>
                <a:gd name="T59" fmla="*/ 313 h 472"/>
                <a:gd name="T60" fmla="*/ 484 w 557"/>
                <a:gd name="T61" fmla="*/ 328 h 472"/>
                <a:gd name="T62" fmla="*/ 450 w 557"/>
                <a:gd name="T63" fmla="*/ 272 h 472"/>
                <a:gd name="T64" fmla="*/ 455 w 557"/>
                <a:gd name="T65" fmla="*/ 231 h 472"/>
                <a:gd name="T66" fmla="*/ 258 w 557"/>
                <a:gd name="T67" fmla="*/ 240 h 472"/>
                <a:gd name="T68" fmla="*/ 282 w 557"/>
                <a:gd name="T69" fmla="*/ 151 h 472"/>
                <a:gd name="T70" fmla="*/ 316 w 557"/>
                <a:gd name="T71" fmla="*/ 107 h 472"/>
                <a:gd name="T72" fmla="*/ 306 w 557"/>
                <a:gd name="T73" fmla="*/ 95 h 472"/>
                <a:gd name="T74" fmla="*/ 292 w 557"/>
                <a:gd name="T75" fmla="*/ 0 h 472"/>
                <a:gd name="T76" fmla="*/ 0 w 557"/>
                <a:gd name="T77" fmla="*/ 3 h 472"/>
                <a:gd name="T78" fmla="*/ 0 w 557"/>
                <a:gd name="T79" fmla="*/ 3 h 472"/>
                <a:gd name="T80" fmla="*/ 0 w 557"/>
                <a:gd name="T81" fmla="*/ 3 h 47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7"/>
                <a:gd name="T124" fmla="*/ 0 h 472"/>
                <a:gd name="T125" fmla="*/ 557 w 557"/>
                <a:gd name="T126" fmla="*/ 472 h 47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7" h="472">
                  <a:moveTo>
                    <a:pt x="0" y="3"/>
                  </a:moveTo>
                  <a:lnTo>
                    <a:pt x="5" y="131"/>
                  </a:lnTo>
                  <a:lnTo>
                    <a:pt x="56" y="224"/>
                  </a:lnTo>
                  <a:lnTo>
                    <a:pt x="37" y="297"/>
                  </a:lnTo>
                  <a:lnTo>
                    <a:pt x="41" y="358"/>
                  </a:lnTo>
                  <a:lnTo>
                    <a:pt x="19" y="389"/>
                  </a:lnTo>
                  <a:lnTo>
                    <a:pt x="27" y="399"/>
                  </a:lnTo>
                  <a:lnTo>
                    <a:pt x="102" y="391"/>
                  </a:lnTo>
                  <a:lnTo>
                    <a:pt x="194" y="415"/>
                  </a:lnTo>
                  <a:lnTo>
                    <a:pt x="224" y="391"/>
                  </a:lnTo>
                  <a:lnTo>
                    <a:pt x="314" y="428"/>
                  </a:lnTo>
                  <a:lnTo>
                    <a:pt x="321" y="449"/>
                  </a:lnTo>
                  <a:lnTo>
                    <a:pt x="355" y="464"/>
                  </a:lnTo>
                  <a:lnTo>
                    <a:pt x="374" y="445"/>
                  </a:lnTo>
                  <a:lnTo>
                    <a:pt x="416" y="462"/>
                  </a:lnTo>
                  <a:lnTo>
                    <a:pt x="443" y="449"/>
                  </a:lnTo>
                  <a:lnTo>
                    <a:pt x="438" y="421"/>
                  </a:lnTo>
                  <a:lnTo>
                    <a:pt x="511" y="445"/>
                  </a:lnTo>
                  <a:lnTo>
                    <a:pt x="508" y="472"/>
                  </a:lnTo>
                  <a:lnTo>
                    <a:pt x="557" y="438"/>
                  </a:lnTo>
                  <a:lnTo>
                    <a:pt x="513" y="433"/>
                  </a:lnTo>
                  <a:lnTo>
                    <a:pt x="481" y="398"/>
                  </a:lnTo>
                  <a:lnTo>
                    <a:pt x="522" y="353"/>
                  </a:lnTo>
                  <a:lnTo>
                    <a:pt x="522" y="328"/>
                  </a:lnTo>
                  <a:lnTo>
                    <a:pt x="476" y="365"/>
                  </a:lnTo>
                  <a:lnTo>
                    <a:pt x="454" y="353"/>
                  </a:lnTo>
                  <a:lnTo>
                    <a:pt x="472" y="333"/>
                  </a:lnTo>
                  <a:lnTo>
                    <a:pt x="421" y="348"/>
                  </a:lnTo>
                  <a:lnTo>
                    <a:pt x="389" y="335"/>
                  </a:lnTo>
                  <a:lnTo>
                    <a:pt x="398" y="313"/>
                  </a:lnTo>
                  <a:lnTo>
                    <a:pt x="484" y="328"/>
                  </a:lnTo>
                  <a:lnTo>
                    <a:pt x="450" y="272"/>
                  </a:lnTo>
                  <a:lnTo>
                    <a:pt x="455" y="231"/>
                  </a:lnTo>
                  <a:lnTo>
                    <a:pt x="258" y="240"/>
                  </a:lnTo>
                  <a:lnTo>
                    <a:pt x="282" y="151"/>
                  </a:lnTo>
                  <a:lnTo>
                    <a:pt x="316" y="107"/>
                  </a:lnTo>
                  <a:lnTo>
                    <a:pt x="306" y="95"/>
                  </a:lnTo>
                  <a:lnTo>
                    <a:pt x="292" y="0"/>
                  </a:lnTo>
                  <a:lnTo>
                    <a:pt x="0" y="3"/>
                  </a:lnTo>
                  <a:close/>
                </a:path>
              </a:pathLst>
            </a:custGeom>
            <a:grpFill/>
            <a:ln w="12700">
              <a:solidFill>
                <a:schemeClr val="bg1"/>
              </a:solidFill>
              <a:round/>
              <a:headEnd/>
              <a:tailEnd/>
            </a:ln>
          </p:spPr>
          <p:txBody>
            <a:bodyPr/>
            <a:lstStyle/>
            <a:p>
              <a:pPr eaLnBrk="1" hangingPunct="1">
                <a:defRPr/>
              </a:pPr>
              <a:endParaRPr lang="en-US"/>
            </a:p>
          </p:txBody>
        </p:sp>
        <p:sp>
          <p:nvSpPr>
            <p:cNvPr id="30" name="Freeform 87">
              <a:extLst>
                <a:ext uri="{FF2B5EF4-FFF2-40B4-BE49-F238E27FC236}">
                  <a16:creationId xmlns:a16="http://schemas.microsoft.com/office/drawing/2014/main" id="{176B3E9B-1FF3-F3BB-2D83-4BE7BAFB7041}"/>
                </a:ext>
              </a:extLst>
            </p:cNvPr>
            <p:cNvSpPr>
              <a:spLocks/>
            </p:cNvSpPr>
            <p:nvPr/>
          </p:nvSpPr>
          <p:spPr bwMode="auto">
            <a:xfrm>
              <a:off x="6019800" y="2365375"/>
              <a:ext cx="746125" cy="373063"/>
            </a:xfrm>
            <a:custGeom>
              <a:avLst/>
              <a:gdLst>
                <a:gd name="T0" fmla="*/ 200 w 555"/>
                <a:gd name="T1" fmla="*/ 182 h 277"/>
                <a:gd name="T2" fmla="*/ 207 w 555"/>
                <a:gd name="T3" fmla="*/ 199 h 277"/>
                <a:gd name="T4" fmla="*/ 226 w 555"/>
                <a:gd name="T5" fmla="*/ 204 h 277"/>
                <a:gd name="T6" fmla="*/ 253 w 555"/>
                <a:gd name="T7" fmla="*/ 277 h 277"/>
                <a:gd name="T8" fmla="*/ 302 w 555"/>
                <a:gd name="T9" fmla="*/ 177 h 277"/>
                <a:gd name="T10" fmla="*/ 328 w 555"/>
                <a:gd name="T11" fmla="*/ 181 h 277"/>
                <a:gd name="T12" fmla="*/ 360 w 555"/>
                <a:gd name="T13" fmla="*/ 165 h 277"/>
                <a:gd name="T14" fmla="*/ 413 w 555"/>
                <a:gd name="T15" fmla="*/ 165 h 277"/>
                <a:gd name="T16" fmla="*/ 431 w 555"/>
                <a:gd name="T17" fmla="*/ 141 h 277"/>
                <a:gd name="T18" fmla="*/ 535 w 555"/>
                <a:gd name="T19" fmla="*/ 145 h 277"/>
                <a:gd name="T20" fmla="*/ 555 w 555"/>
                <a:gd name="T21" fmla="*/ 130 h 277"/>
                <a:gd name="T22" fmla="*/ 521 w 555"/>
                <a:gd name="T23" fmla="*/ 91 h 277"/>
                <a:gd name="T24" fmla="*/ 458 w 555"/>
                <a:gd name="T25" fmla="*/ 92 h 277"/>
                <a:gd name="T26" fmla="*/ 407 w 555"/>
                <a:gd name="T27" fmla="*/ 85 h 277"/>
                <a:gd name="T28" fmla="*/ 343 w 555"/>
                <a:gd name="T29" fmla="*/ 85 h 277"/>
                <a:gd name="T30" fmla="*/ 321 w 555"/>
                <a:gd name="T31" fmla="*/ 118 h 277"/>
                <a:gd name="T32" fmla="*/ 289 w 555"/>
                <a:gd name="T33" fmla="*/ 99 h 277"/>
                <a:gd name="T34" fmla="*/ 255 w 555"/>
                <a:gd name="T35" fmla="*/ 102 h 277"/>
                <a:gd name="T36" fmla="*/ 243 w 555"/>
                <a:gd name="T37" fmla="*/ 68 h 277"/>
                <a:gd name="T38" fmla="*/ 170 w 555"/>
                <a:gd name="T39" fmla="*/ 63 h 277"/>
                <a:gd name="T40" fmla="*/ 161 w 555"/>
                <a:gd name="T41" fmla="*/ 51 h 277"/>
                <a:gd name="T42" fmla="*/ 193 w 555"/>
                <a:gd name="T43" fmla="*/ 16 h 277"/>
                <a:gd name="T44" fmla="*/ 221 w 555"/>
                <a:gd name="T45" fmla="*/ 14 h 277"/>
                <a:gd name="T46" fmla="*/ 193 w 555"/>
                <a:gd name="T47" fmla="*/ 0 h 277"/>
                <a:gd name="T48" fmla="*/ 153 w 555"/>
                <a:gd name="T49" fmla="*/ 11 h 277"/>
                <a:gd name="T50" fmla="*/ 85 w 555"/>
                <a:gd name="T51" fmla="*/ 79 h 277"/>
                <a:gd name="T52" fmla="*/ 51 w 555"/>
                <a:gd name="T53" fmla="*/ 85 h 277"/>
                <a:gd name="T54" fmla="*/ 0 w 555"/>
                <a:gd name="T55" fmla="*/ 119 h 277"/>
                <a:gd name="T56" fmla="*/ 200 w 555"/>
                <a:gd name="T57" fmla="*/ 182 h 277"/>
                <a:gd name="T58" fmla="*/ 200 w 555"/>
                <a:gd name="T59" fmla="*/ 182 h 2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55"/>
                <a:gd name="T91" fmla="*/ 0 h 277"/>
                <a:gd name="T92" fmla="*/ 555 w 555"/>
                <a:gd name="T93" fmla="*/ 277 h 27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55" h="277">
                  <a:moveTo>
                    <a:pt x="200" y="182"/>
                  </a:moveTo>
                  <a:lnTo>
                    <a:pt x="207" y="199"/>
                  </a:lnTo>
                  <a:lnTo>
                    <a:pt x="226" y="204"/>
                  </a:lnTo>
                  <a:lnTo>
                    <a:pt x="253" y="277"/>
                  </a:lnTo>
                  <a:lnTo>
                    <a:pt x="302" y="177"/>
                  </a:lnTo>
                  <a:lnTo>
                    <a:pt x="328" y="181"/>
                  </a:lnTo>
                  <a:lnTo>
                    <a:pt x="360" y="165"/>
                  </a:lnTo>
                  <a:lnTo>
                    <a:pt x="413" y="165"/>
                  </a:lnTo>
                  <a:lnTo>
                    <a:pt x="431" y="141"/>
                  </a:lnTo>
                  <a:lnTo>
                    <a:pt x="535" y="145"/>
                  </a:lnTo>
                  <a:lnTo>
                    <a:pt x="555" y="130"/>
                  </a:lnTo>
                  <a:lnTo>
                    <a:pt x="521" y="91"/>
                  </a:lnTo>
                  <a:lnTo>
                    <a:pt x="458" y="92"/>
                  </a:lnTo>
                  <a:lnTo>
                    <a:pt x="407" y="85"/>
                  </a:lnTo>
                  <a:lnTo>
                    <a:pt x="343" y="85"/>
                  </a:lnTo>
                  <a:lnTo>
                    <a:pt x="321" y="118"/>
                  </a:lnTo>
                  <a:lnTo>
                    <a:pt x="289" y="99"/>
                  </a:lnTo>
                  <a:lnTo>
                    <a:pt x="255" y="102"/>
                  </a:lnTo>
                  <a:lnTo>
                    <a:pt x="243" y="68"/>
                  </a:lnTo>
                  <a:lnTo>
                    <a:pt x="170" y="63"/>
                  </a:lnTo>
                  <a:lnTo>
                    <a:pt x="161" y="51"/>
                  </a:lnTo>
                  <a:lnTo>
                    <a:pt x="193" y="16"/>
                  </a:lnTo>
                  <a:lnTo>
                    <a:pt x="221" y="14"/>
                  </a:lnTo>
                  <a:lnTo>
                    <a:pt x="193" y="0"/>
                  </a:lnTo>
                  <a:lnTo>
                    <a:pt x="153" y="11"/>
                  </a:lnTo>
                  <a:lnTo>
                    <a:pt x="85" y="79"/>
                  </a:lnTo>
                  <a:lnTo>
                    <a:pt x="51" y="85"/>
                  </a:lnTo>
                  <a:lnTo>
                    <a:pt x="0" y="119"/>
                  </a:lnTo>
                  <a:lnTo>
                    <a:pt x="200" y="182"/>
                  </a:lnTo>
                  <a:close/>
                </a:path>
              </a:pathLst>
            </a:custGeom>
            <a:grpFill/>
            <a:ln w="12700">
              <a:solidFill>
                <a:schemeClr val="bg1"/>
              </a:solidFill>
              <a:round/>
              <a:headEnd/>
              <a:tailEnd/>
            </a:ln>
          </p:spPr>
          <p:txBody>
            <a:bodyPr/>
            <a:lstStyle/>
            <a:p>
              <a:pPr eaLnBrk="1" hangingPunct="1">
                <a:defRPr/>
              </a:pPr>
              <a:endParaRPr lang="en-US"/>
            </a:p>
          </p:txBody>
        </p:sp>
        <p:sp>
          <p:nvSpPr>
            <p:cNvPr id="31" name="Freeform 88">
              <a:extLst>
                <a:ext uri="{FF2B5EF4-FFF2-40B4-BE49-F238E27FC236}">
                  <a16:creationId xmlns:a16="http://schemas.microsoft.com/office/drawing/2014/main" id="{E87C3DC1-BD28-A1A5-E43B-8CCB008DE575}"/>
                </a:ext>
              </a:extLst>
            </p:cNvPr>
            <p:cNvSpPr>
              <a:spLocks/>
            </p:cNvSpPr>
            <p:nvPr/>
          </p:nvSpPr>
          <p:spPr bwMode="auto">
            <a:xfrm>
              <a:off x="6500813" y="2597150"/>
              <a:ext cx="508000" cy="673100"/>
            </a:xfrm>
            <a:custGeom>
              <a:avLst/>
              <a:gdLst>
                <a:gd name="T0" fmla="*/ 43 w 377"/>
                <a:gd name="T1" fmla="*/ 415 h 500"/>
                <a:gd name="T2" fmla="*/ 38 w 377"/>
                <a:gd name="T3" fmla="*/ 331 h 500"/>
                <a:gd name="T4" fmla="*/ 5 w 377"/>
                <a:gd name="T5" fmla="*/ 270 h 500"/>
                <a:gd name="T6" fmla="*/ 19 w 377"/>
                <a:gd name="T7" fmla="*/ 143 h 500"/>
                <a:gd name="T8" fmla="*/ 73 w 377"/>
                <a:gd name="T9" fmla="*/ 77 h 500"/>
                <a:gd name="T10" fmla="*/ 70 w 377"/>
                <a:gd name="T11" fmla="*/ 126 h 500"/>
                <a:gd name="T12" fmla="*/ 87 w 377"/>
                <a:gd name="T13" fmla="*/ 116 h 500"/>
                <a:gd name="T14" fmla="*/ 87 w 377"/>
                <a:gd name="T15" fmla="*/ 75 h 500"/>
                <a:gd name="T16" fmla="*/ 107 w 377"/>
                <a:gd name="T17" fmla="*/ 51 h 500"/>
                <a:gd name="T18" fmla="*/ 114 w 377"/>
                <a:gd name="T19" fmla="*/ 7 h 500"/>
                <a:gd name="T20" fmla="*/ 133 w 377"/>
                <a:gd name="T21" fmla="*/ 0 h 500"/>
                <a:gd name="T22" fmla="*/ 247 w 377"/>
                <a:gd name="T23" fmla="*/ 39 h 500"/>
                <a:gd name="T24" fmla="*/ 257 w 377"/>
                <a:gd name="T25" fmla="*/ 71 h 500"/>
                <a:gd name="T26" fmla="*/ 272 w 377"/>
                <a:gd name="T27" fmla="*/ 102 h 500"/>
                <a:gd name="T28" fmla="*/ 275 w 377"/>
                <a:gd name="T29" fmla="*/ 156 h 500"/>
                <a:gd name="T30" fmla="*/ 236 w 377"/>
                <a:gd name="T31" fmla="*/ 204 h 500"/>
                <a:gd name="T32" fmla="*/ 235 w 377"/>
                <a:gd name="T33" fmla="*/ 240 h 500"/>
                <a:gd name="T34" fmla="*/ 257 w 377"/>
                <a:gd name="T35" fmla="*/ 251 h 500"/>
                <a:gd name="T36" fmla="*/ 287 w 377"/>
                <a:gd name="T37" fmla="*/ 202 h 500"/>
                <a:gd name="T38" fmla="*/ 318 w 377"/>
                <a:gd name="T39" fmla="*/ 185 h 500"/>
                <a:gd name="T40" fmla="*/ 338 w 377"/>
                <a:gd name="T41" fmla="*/ 195 h 500"/>
                <a:gd name="T42" fmla="*/ 377 w 377"/>
                <a:gd name="T43" fmla="*/ 306 h 500"/>
                <a:gd name="T44" fmla="*/ 350 w 377"/>
                <a:gd name="T45" fmla="*/ 353 h 500"/>
                <a:gd name="T46" fmla="*/ 343 w 377"/>
                <a:gd name="T47" fmla="*/ 387 h 500"/>
                <a:gd name="T48" fmla="*/ 328 w 377"/>
                <a:gd name="T49" fmla="*/ 398 h 500"/>
                <a:gd name="T50" fmla="*/ 328 w 377"/>
                <a:gd name="T51" fmla="*/ 428 h 500"/>
                <a:gd name="T52" fmla="*/ 308 w 377"/>
                <a:gd name="T53" fmla="*/ 469 h 500"/>
                <a:gd name="T54" fmla="*/ 184 w 377"/>
                <a:gd name="T55" fmla="*/ 486 h 500"/>
                <a:gd name="T56" fmla="*/ 180 w 377"/>
                <a:gd name="T57" fmla="*/ 479 h 500"/>
                <a:gd name="T58" fmla="*/ 0 w 377"/>
                <a:gd name="T59" fmla="*/ 500 h 500"/>
                <a:gd name="T60" fmla="*/ 43 w 377"/>
                <a:gd name="T61" fmla="*/ 415 h 500"/>
                <a:gd name="T62" fmla="*/ 43 w 377"/>
                <a:gd name="T63" fmla="*/ 415 h 5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7"/>
                <a:gd name="T97" fmla="*/ 0 h 500"/>
                <a:gd name="T98" fmla="*/ 377 w 377"/>
                <a:gd name="T99" fmla="*/ 500 h 5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7" h="500">
                  <a:moveTo>
                    <a:pt x="43" y="415"/>
                  </a:moveTo>
                  <a:lnTo>
                    <a:pt x="38" y="331"/>
                  </a:lnTo>
                  <a:lnTo>
                    <a:pt x="5" y="270"/>
                  </a:lnTo>
                  <a:lnTo>
                    <a:pt x="19" y="143"/>
                  </a:lnTo>
                  <a:lnTo>
                    <a:pt x="73" y="77"/>
                  </a:lnTo>
                  <a:lnTo>
                    <a:pt x="70" y="126"/>
                  </a:lnTo>
                  <a:lnTo>
                    <a:pt x="87" y="116"/>
                  </a:lnTo>
                  <a:lnTo>
                    <a:pt x="87" y="75"/>
                  </a:lnTo>
                  <a:lnTo>
                    <a:pt x="107" y="51"/>
                  </a:lnTo>
                  <a:lnTo>
                    <a:pt x="114" y="7"/>
                  </a:lnTo>
                  <a:lnTo>
                    <a:pt x="133" y="0"/>
                  </a:lnTo>
                  <a:lnTo>
                    <a:pt x="247" y="39"/>
                  </a:lnTo>
                  <a:lnTo>
                    <a:pt x="257" y="71"/>
                  </a:lnTo>
                  <a:lnTo>
                    <a:pt x="272" y="102"/>
                  </a:lnTo>
                  <a:lnTo>
                    <a:pt x="275" y="156"/>
                  </a:lnTo>
                  <a:lnTo>
                    <a:pt x="236" y="204"/>
                  </a:lnTo>
                  <a:lnTo>
                    <a:pt x="235" y="240"/>
                  </a:lnTo>
                  <a:lnTo>
                    <a:pt x="257" y="251"/>
                  </a:lnTo>
                  <a:lnTo>
                    <a:pt x="287" y="202"/>
                  </a:lnTo>
                  <a:lnTo>
                    <a:pt x="318" y="185"/>
                  </a:lnTo>
                  <a:lnTo>
                    <a:pt x="338" y="195"/>
                  </a:lnTo>
                  <a:lnTo>
                    <a:pt x="377" y="306"/>
                  </a:lnTo>
                  <a:lnTo>
                    <a:pt x="350" y="353"/>
                  </a:lnTo>
                  <a:lnTo>
                    <a:pt x="343" y="387"/>
                  </a:lnTo>
                  <a:lnTo>
                    <a:pt x="328" y="398"/>
                  </a:lnTo>
                  <a:lnTo>
                    <a:pt x="328" y="428"/>
                  </a:lnTo>
                  <a:lnTo>
                    <a:pt x="308" y="469"/>
                  </a:lnTo>
                  <a:lnTo>
                    <a:pt x="184" y="486"/>
                  </a:lnTo>
                  <a:lnTo>
                    <a:pt x="180" y="479"/>
                  </a:lnTo>
                  <a:lnTo>
                    <a:pt x="0" y="500"/>
                  </a:lnTo>
                  <a:lnTo>
                    <a:pt x="43" y="415"/>
                  </a:lnTo>
                  <a:close/>
                </a:path>
              </a:pathLst>
            </a:custGeom>
            <a:grpFill/>
            <a:ln w="12700">
              <a:solidFill>
                <a:schemeClr val="bg1"/>
              </a:solidFill>
              <a:round/>
              <a:headEnd/>
              <a:tailEnd/>
            </a:ln>
          </p:spPr>
          <p:txBody>
            <a:bodyPr/>
            <a:lstStyle/>
            <a:p>
              <a:pPr eaLnBrk="1" hangingPunct="1">
                <a:defRPr/>
              </a:pPr>
              <a:endParaRPr lang="en-US"/>
            </a:p>
          </p:txBody>
        </p:sp>
        <p:sp>
          <p:nvSpPr>
            <p:cNvPr id="32" name="Freeform 89">
              <a:extLst>
                <a:ext uri="{FF2B5EF4-FFF2-40B4-BE49-F238E27FC236}">
                  <a16:creationId xmlns:a16="http://schemas.microsoft.com/office/drawing/2014/main" id="{FEE82E21-AFA4-4DA4-487A-D10A98446C3C}"/>
                </a:ext>
              </a:extLst>
            </p:cNvPr>
            <p:cNvSpPr>
              <a:spLocks/>
            </p:cNvSpPr>
            <p:nvPr/>
          </p:nvSpPr>
          <p:spPr bwMode="auto">
            <a:xfrm>
              <a:off x="5737225" y="2468563"/>
              <a:ext cx="695325" cy="711200"/>
            </a:xfrm>
            <a:custGeom>
              <a:avLst/>
              <a:gdLst>
                <a:gd name="T0" fmla="*/ 13 w 516"/>
                <a:gd name="T1" fmla="*/ 202 h 528"/>
                <a:gd name="T2" fmla="*/ 12 w 516"/>
                <a:gd name="T3" fmla="*/ 265 h 528"/>
                <a:gd name="T4" fmla="*/ 75 w 516"/>
                <a:gd name="T5" fmla="*/ 304 h 528"/>
                <a:gd name="T6" fmla="*/ 98 w 516"/>
                <a:gd name="T7" fmla="*/ 331 h 528"/>
                <a:gd name="T8" fmla="*/ 149 w 516"/>
                <a:gd name="T9" fmla="*/ 369 h 528"/>
                <a:gd name="T10" fmla="*/ 156 w 516"/>
                <a:gd name="T11" fmla="*/ 413 h 528"/>
                <a:gd name="T12" fmla="*/ 166 w 516"/>
                <a:gd name="T13" fmla="*/ 472 h 528"/>
                <a:gd name="T14" fmla="*/ 214 w 516"/>
                <a:gd name="T15" fmla="*/ 528 h 528"/>
                <a:gd name="T16" fmla="*/ 470 w 516"/>
                <a:gd name="T17" fmla="*/ 513 h 528"/>
                <a:gd name="T18" fmla="*/ 457 w 516"/>
                <a:gd name="T19" fmla="*/ 431 h 528"/>
                <a:gd name="T20" fmla="*/ 479 w 516"/>
                <a:gd name="T21" fmla="*/ 307 h 528"/>
                <a:gd name="T22" fmla="*/ 479 w 516"/>
                <a:gd name="T23" fmla="*/ 273 h 528"/>
                <a:gd name="T24" fmla="*/ 516 w 516"/>
                <a:gd name="T25" fmla="*/ 177 h 528"/>
                <a:gd name="T26" fmla="*/ 506 w 516"/>
                <a:gd name="T27" fmla="*/ 173 h 528"/>
                <a:gd name="T28" fmla="*/ 482 w 516"/>
                <a:gd name="T29" fmla="*/ 229 h 528"/>
                <a:gd name="T30" fmla="*/ 462 w 516"/>
                <a:gd name="T31" fmla="*/ 233 h 528"/>
                <a:gd name="T32" fmla="*/ 453 w 516"/>
                <a:gd name="T33" fmla="*/ 256 h 528"/>
                <a:gd name="T34" fmla="*/ 431 w 516"/>
                <a:gd name="T35" fmla="*/ 272 h 528"/>
                <a:gd name="T36" fmla="*/ 447 w 516"/>
                <a:gd name="T37" fmla="*/ 221 h 528"/>
                <a:gd name="T38" fmla="*/ 462 w 516"/>
                <a:gd name="T39" fmla="*/ 200 h 528"/>
                <a:gd name="T40" fmla="*/ 435 w 516"/>
                <a:gd name="T41" fmla="*/ 127 h 528"/>
                <a:gd name="T42" fmla="*/ 416 w 516"/>
                <a:gd name="T43" fmla="*/ 122 h 528"/>
                <a:gd name="T44" fmla="*/ 409 w 516"/>
                <a:gd name="T45" fmla="*/ 105 h 528"/>
                <a:gd name="T46" fmla="*/ 209 w 516"/>
                <a:gd name="T47" fmla="*/ 42 h 528"/>
                <a:gd name="T48" fmla="*/ 183 w 516"/>
                <a:gd name="T49" fmla="*/ 31 h 528"/>
                <a:gd name="T50" fmla="*/ 170 w 516"/>
                <a:gd name="T51" fmla="*/ 42 h 528"/>
                <a:gd name="T52" fmla="*/ 165 w 516"/>
                <a:gd name="T53" fmla="*/ 39 h 528"/>
                <a:gd name="T54" fmla="*/ 171 w 516"/>
                <a:gd name="T55" fmla="*/ 17 h 528"/>
                <a:gd name="T56" fmla="*/ 176 w 516"/>
                <a:gd name="T57" fmla="*/ 3 h 528"/>
                <a:gd name="T58" fmla="*/ 170 w 516"/>
                <a:gd name="T59" fmla="*/ 0 h 528"/>
                <a:gd name="T60" fmla="*/ 88 w 516"/>
                <a:gd name="T61" fmla="*/ 34 h 528"/>
                <a:gd name="T62" fmla="*/ 80 w 516"/>
                <a:gd name="T63" fmla="*/ 36 h 528"/>
                <a:gd name="T64" fmla="*/ 63 w 516"/>
                <a:gd name="T65" fmla="*/ 27 h 528"/>
                <a:gd name="T66" fmla="*/ 47 w 516"/>
                <a:gd name="T67" fmla="*/ 37 h 528"/>
                <a:gd name="T68" fmla="*/ 51 w 516"/>
                <a:gd name="T69" fmla="*/ 98 h 528"/>
                <a:gd name="T70" fmla="*/ 0 w 516"/>
                <a:gd name="T71" fmla="*/ 160 h 528"/>
                <a:gd name="T72" fmla="*/ 13 w 516"/>
                <a:gd name="T73" fmla="*/ 202 h 528"/>
                <a:gd name="T74" fmla="*/ 13 w 516"/>
                <a:gd name="T75" fmla="*/ 202 h 52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6"/>
                <a:gd name="T115" fmla="*/ 0 h 528"/>
                <a:gd name="T116" fmla="*/ 516 w 516"/>
                <a:gd name="T117" fmla="*/ 528 h 52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6" h="528">
                  <a:moveTo>
                    <a:pt x="13" y="202"/>
                  </a:moveTo>
                  <a:lnTo>
                    <a:pt x="12" y="265"/>
                  </a:lnTo>
                  <a:lnTo>
                    <a:pt x="75" y="304"/>
                  </a:lnTo>
                  <a:lnTo>
                    <a:pt x="98" y="331"/>
                  </a:lnTo>
                  <a:lnTo>
                    <a:pt x="149" y="369"/>
                  </a:lnTo>
                  <a:lnTo>
                    <a:pt x="156" y="413"/>
                  </a:lnTo>
                  <a:lnTo>
                    <a:pt x="166" y="472"/>
                  </a:lnTo>
                  <a:lnTo>
                    <a:pt x="214" y="528"/>
                  </a:lnTo>
                  <a:lnTo>
                    <a:pt x="470" y="513"/>
                  </a:lnTo>
                  <a:lnTo>
                    <a:pt x="457" y="431"/>
                  </a:lnTo>
                  <a:lnTo>
                    <a:pt x="479" y="307"/>
                  </a:lnTo>
                  <a:lnTo>
                    <a:pt x="479" y="273"/>
                  </a:lnTo>
                  <a:lnTo>
                    <a:pt x="516" y="177"/>
                  </a:lnTo>
                  <a:lnTo>
                    <a:pt x="506" y="173"/>
                  </a:lnTo>
                  <a:lnTo>
                    <a:pt x="482" y="229"/>
                  </a:lnTo>
                  <a:lnTo>
                    <a:pt x="462" y="233"/>
                  </a:lnTo>
                  <a:lnTo>
                    <a:pt x="453" y="256"/>
                  </a:lnTo>
                  <a:lnTo>
                    <a:pt x="431" y="272"/>
                  </a:lnTo>
                  <a:lnTo>
                    <a:pt x="447" y="221"/>
                  </a:lnTo>
                  <a:lnTo>
                    <a:pt x="462" y="200"/>
                  </a:lnTo>
                  <a:lnTo>
                    <a:pt x="435" y="127"/>
                  </a:lnTo>
                  <a:lnTo>
                    <a:pt x="416" y="122"/>
                  </a:lnTo>
                  <a:lnTo>
                    <a:pt x="409" y="105"/>
                  </a:lnTo>
                  <a:lnTo>
                    <a:pt x="209" y="42"/>
                  </a:lnTo>
                  <a:lnTo>
                    <a:pt x="183" y="31"/>
                  </a:lnTo>
                  <a:lnTo>
                    <a:pt x="170" y="42"/>
                  </a:lnTo>
                  <a:lnTo>
                    <a:pt x="165" y="39"/>
                  </a:lnTo>
                  <a:lnTo>
                    <a:pt x="171" y="17"/>
                  </a:lnTo>
                  <a:lnTo>
                    <a:pt x="176" y="3"/>
                  </a:lnTo>
                  <a:lnTo>
                    <a:pt x="170" y="0"/>
                  </a:lnTo>
                  <a:lnTo>
                    <a:pt x="88" y="34"/>
                  </a:lnTo>
                  <a:lnTo>
                    <a:pt x="80" y="36"/>
                  </a:lnTo>
                  <a:lnTo>
                    <a:pt x="63" y="27"/>
                  </a:lnTo>
                  <a:lnTo>
                    <a:pt x="47" y="37"/>
                  </a:lnTo>
                  <a:lnTo>
                    <a:pt x="51" y="98"/>
                  </a:lnTo>
                  <a:lnTo>
                    <a:pt x="0" y="160"/>
                  </a:lnTo>
                  <a:lnTo>
                    <a:pt x="13" y="202"/>
                  </a:lnTo>
                  <a:close/>
                </a:path>
              </a:pathLst>
            </a:custGeom>
            <a:grpFill/>
            <a:ln w="12700">
              <a:solidFill>
                <a:schemeClr val="bg1"/>
              </a:solidFill>
              <a:round/>
              <a:headEnd/>
              <a:tailEnd/>
            </a:ln>
          </p:spPr>
          <p:txBody>
            <a:bodyPr/>
            <a:lstStyle/>
            <a:p>
              <a:pPr eaLnBrk="1" hangingPunct="1">
                <a:defRPr/>
              </a:pPr>
              <a:endParaRPr lang="en-US"/>
            </a:p>
          </p:txBody>
        </p:sp>
        <p:sp>
          <p:nvSpPr>
            <p:cNvPr id="33" name="Freeform 90">
              <a:extLst>
                <a:ext uri="{FF2B5EF4-FFF2-40B4-BE49-F238E27FC236}">
                  <a16:creationId xmlns:a16="http://schemas.microsoft.com/office/drawing/2014/main" id="{F37A4F8D-4502-A497-B8C6-693AB2FBC979}"/>
                </a:ext>
              </a:extLst>
            </p:cNvPr>
            <p:cNvSpPr>
              <a:spLocks/>
            </p:cNvSpPr>
            <p:nvPr/>
          </p:nvSpPr>
          <p:spPr bwMode="auto">
            <a:xfrm>
              <a:off x="5938838" y="3159125"/>
              <a:ext cx="515937" cy="906463"/>
            </a:xfrm>
            <a:custGeom>
              <a:avLst/>
              <a:gdLst>
                <a:gd name="T0" fmla="*/ 7 w 384"/>
                <a:gd name="T1" fmla="*/ 275 h 673"/>
                <a:gd name="T2" fmla="*/ 46 w 384"/>
                <a:gd name="T3" fmla="*/ 190 h 673"/>
                <a:gd name="T4" fmla="*/ 34 w 384"/>
                <a:gd name="T5" fmla="*/ 158 h 673"/>
                <a:gd name="T6" fmla="*/ 101 w 384"/>
                <a:gd name="T7" fmla="*/ 107 h 673"/>
                <a:gd name="T8" fmla="*/ 112 w 384"/>
                <a:gd name="T9" fmla="*/ 70 h 673"/>
                <a:gd name="T10" fmla="*/ 65 w 384"/>
                <a:gd name="T11" fmla="*/ 15 h 673"/>
                <a:gd name="T12" fmla="*/ 321 w 384"/>
                <a:gd name="T13" fmla="*/ 0 h 673"/>
                <a:gd name="T14" fmla="*/ 328 w 384"/>
                <a:gd name="T15" fmla="*/ 39 h 673"/>
                <a:gd name="T16" fmla="*/ 354 w 384"/>
                <a:gd name="T17" fmla="*/ 90 h 673"/>
                <a:gd name="T18" fmla="*/ 376 w 384"/>
                <a:gd name="T19" fmla="*/ 347 h 673"/>
                <a:gd name="T20" fmla="*/ 371 w 384"/>
                <a:gd name="T21" fmla="*/ 399 h 673"/>
                <a:gd name="T22" fmla="*/ 384 w 384"/>
                <a:gd name="T23" fmla="*/ 430 h 673"/>
                <a:gd name="T24" fmla="*/ 369 w 384"/>
                <a:gd name="T25" fmla="*/ 488 h 673"/>
                <a:gd name="T26" fmla="*/ 349 w 384"/>
                <a:gd name="T27" fmla="*/ 513 h 673"/>
                <a:gd name="T28" fmla="*/ 338 w 384"/>
                <a:gd name="T29" fmla="*/ 556 h 673"/>
                <a:gd name="T30" fmla="*/ 350 w 384"/>
                <a:gd name="T31" fmla="*/ 569 h 673"/>
                <a:gd name="T32" fmla="*/ 340 w 384"/>
                <a:gd name="T33" fmla="*/ 593 h 673"/>
                <a:gd name="T34" fmla="*/ 345 w 384"/>
                <a:gd name="T35" fmla="*/ 601 h 673"/>
                <a:gd name="T36" fmla="*/ 315 w 384"/>
                <a:gd name="T37" fmla="*/ 613 h 673"/>
                <a:gd name="T38" fmla="*/ 308 w 384"/>
                <a:gd name="T39" fmla="*/ 656 h 673"/>
                <a:gd name="T40" fmla="*/ 264 w 384"/>
                <a:gd name="T41" fmla="*/ 642 h 673"/>
                <a:gd name="T42" fmla="*/ 242 w 384"/>
                <a:gd name="T43" fmla="*/ 673 h 673"/>
                <a:gd name="T44" fmla="*/ 228 w 384"/>
                <a:gd name="T45" fmla="*/ 669 h 673"/>
                <a:gd name="T46" fmla="*/ 213 w 384"/>
                <a:gd name="T47" fmla="*/ 642 h 673"/>
                <a:gd name="T48" fmla="*/ 189 w 384"/>
                <a:gd name="T49" fmla="*/ 576 h 673"/>
                <a:gd name="T50" fmla="*/ 131 w 384"/>
                <a:gd name="T51" fmla="*/ 542 h 673"/>
                <a:gd name="T52" fmla="*/ 119 w 384"/>
                <a:gd name="T53" fmla="*/ 508 h 673"/>
                <a:gd name="T54" fmla="*/ 138 w 384"/>
                <a:gd name="T55" fmla="*/ 455 h 673"/>
                <a:gd name="T56" fmla="*/ 123 w 384"/>
                <a:gd name="T57" fmla="*/ 445 h 673"/>
                <a:gd name="T58" fmla="*/ 85 w 384"/>
                <a:gd name="T59" fmla="*/ 445 h 673"/>
                <a:gd name="T60" fmla="*/ 77 w 384"/>
                <a:gd name="T61" fmla="*/ 413 h 673"/>
                <a:gd name="T62" fmla="*/ 16 w 384"/>
                <a:gd name="T63" fmla="*/ 348 h 673"/>
                <a:gd name="T64" fmla="*/ 0 w 384"/>
                <a:gd name="T65" fmla="*/ 296 h 673"/>
                <a:gd name="T66" fmla="*/ 7 w 384"/>
                <a:gd name="T67" fmla="*/ 275 h 673"/>
                <a:gd name="T68" fmla="*/ 7 w 384"/>
                <a:gd name="T69" fmla="*/ 275 h 67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4"/>
                <a:gd name="T106" fmla="*/ 0 h 673"/>
                <a:gd name="T107" fmla="*/ 384 w 384"/>
                <a:gd name="T108" fmla="*/ 673 h 67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4" h="673">
                  <a:moveTo>
                    <a:pt x="7" y="275"/>
                  </a:moveTo>
                  <a:lnTo>
                    <a:pt x="46" y="190"/>
                  </a:lnTo>
                  <a:lnTo>
                    <a:pt x="34" y="158"/>
                  </a:lnTo>
                  <a:lnTo>
                    <a:pt x="101" y="107"/>
                  </a:lnTo>
                  <a:lnTo>
                    <a:pt x="112" y="70"/>
                  </a:lnTo>
                  <a:lnTo>
                    <a:pt x="65" y="15"/>
                  </a:lnTo>
                  <a:lnTo>
                    <a:pt x="321" y="0"/>
                  </a:lnTo>
                  <a:lnTo>
                    <a:pt x="328" y="39"/>
                  </a:lnTo>
                  <a:lnTo>
                    <a:pt x="354" y="90"/>
                  </a:lnTo>
                  <a:lnTo>
                    <a:pt x="376" y="347"/>
                  </a:lnTo>
                  <a:lnTo>
                    <a:pt x="371" y="399"/>
                  </a:lnTo>
                  <a:lnTo>
                    <a:pt x="384" y="430"/>
                  </a:lnTo>
                  <a:lnTo>
                    <a:pt x="369" y="488"/>
                  </a:lnTo>
                  <a:lnTo>
                    <a:pt x="349" y="513"/>
                  </a:lnTo>
                  <a:lnTo>
                    <a:pt x="338" y="556"/>
                  </a:lnTo>
                  <a:lnTo>
                    <a:pt x="350" y="569"/>
                  </a:lnTo>
                  <a:lnTo>
                    <a:pt x="340" y="593"/>
                  </a:lnTo>
                  <a:lnTo>
                    <a:pt x="345" y="601"/>
                  </a:lnTo>
                  <a:lnTo>
                    <a:pt x="315" y="613"/>
                  </a:lnTo>
                  <a:lnTo>
                    <a:pt x="308" y="656"/>
                  </a:lnTo>
                  <a:lnTo>
                    <a:pt x="264" y="642"/>
                  </a:lnTo>
                  <a:lnTo>
                    <a:pt x="242" y="673"/>
                  </a:lnTo>
                  <a:lnTo>
                    <a:pt x="228" y="669"/>
                  </a:lnTo>
                  <a:lnTo>
                    <a:pt x="213" y="642"/>
                  </a:lnTo>
                  <a:lnTo>
                    <a:pt x="189" y="576"/>
                  </a:lnTo>
                  <a:lnTo>
                    <a:pt x="131" y="542"/>
                  </a:lnTo>
                  <a:lnTo>
                    <a:pt x="119" y="508"/>
                  </a:lnTo>
                  <a:lnTo>
                    <a:pt x="138" y="455"/>
                  </a:lnTo>
                  <a:lnTo>
                    <a:pt x="123" y="445"/>
                  </a:lnTo>
                  <a:lnTo>
                    <a:pt x="85" y="445"/>
                  </a:lnTo>
                  <a:lnTo>
                    <a:pt x="77" y="413"/>
                  </a:lnTo>
                  <a:lnTo>
                    <a:pt x="16" y="348"/>
                  </a:lnTo>
                  <a:lnTo>
                    <a:pt x="0" y="296"/>
                  </a:lnTo>
                  <a:lnTo>
                    <a:pt x="7" y="275"/>
                  </a:lnTo>
                  <a:close/>
                </a:path>
              </a:pathLst>
            </a:custGeom>
            <a:grpFill/>
            <a:ln w="12700">
              <a:solidFill>
                <a:schemeClr val="bg1"/>
              </a:solidFill>
              <a:round/>
              <a:headEnd/>
              <a:tailEnd/>
            </a:ln>
          </p:spPr>
          <p:txBody>
            <a:bodyPr/>
            <a:lstStyle/>
            <a:p>
              <a:pPr eaLnBrk="1" hangingPunct="1">
                <a:defRPr/>
              </a:pPr>
              <a:endParaRPr lang="en-US"/>
            </a:p>
          </p:txBody>
        </p:sp>
        <p:sp>
          <p:nvSpPr>
            <p:cNvPr id="34" name="Freeform 91">
              <a:extLst>
                <a:ext uri="{FF2B5EF4-FFF2-40B4-BE49-F238E27FC236}">
                  <a16:creationId xmlns:a16="http://schemas.microsoft.com/office/drawing/2014/main" id="{E586F276-9286-BCD6-8C89-FB88B6B5EF07}"/>
                </a:ext>
              </a:extLst>
            </p:cNvPr>
            <p:cNvSpPr>
              <a:spLocks/>
            </p:cNvSpPr>
            <p:nvPr/>
          </p:nvSpPr>
          <p:spPr bwMode="auto">
            <a:xfrm>
              <a:off x="6392863" y="3241675"/>
              <a:ext cx="407987" cy="681038"/>
            </a:xfrm>
            <a:custGeom>
              <a:avLst/>
              <a:gdLst>
                <a:gd name="T0" fmla="*/ 11 w 303"/>
                <a:gd name="T1" fmla="*/ 506 h 506"/>
                <a:gd name="T2" fmla="*/ 19 w 303"/>
                <a:gd name="T3" fmla="*/ 491 h 506"/>
                <a:gd name="T4" fmla="*/ 77 w 303"/>
                <a:gd name="T5" fmla="*/ 488 h 506"/>
                <a:gd name="T6" fmla="*/ 124 w 303"/>
                <a:gd name="T7" fmla="*/ 472 h 506"/>
                <a:gd name="T8" fmla="*/ 172 w 303"/>
                <a:gd name="T9" fmla="*/ 444 h 506"/>
                <a:gd name="T10" fmla="*/ 211 w 303"/>
                <a:gd name="T11" fmla="*/ 442 h 506"/>
                <a:gd name="T12" fmla="*/ 255 w 303"/>
                <a:gd name="T13" fmla="*/ 369 h 506"/>
                <a:gd name="T14" fmla="*/ 269 w 303"/>
                <a:gd name="T15" fmla="*/ 374 h 506"/>
                <a:gd name="T16" fmla="*/ 303 w 303"/>
                <a:gd name="T17" fmla="*/ 348 h 506"/>
                <a:gd name="T18" fmla="*/ 294 w 303"/>
                <a:gd name="T19" fmla="*/ 330 h 506"/>
                <a:gd name="T20" fmla="*/ 298 w 303"/>
                <a:gd name="T21" fmla="*/ 320 h 506"/>
                <a:gd name="T22" fmla="*/ 264 w 303"/>
                <a:gd name="T23" fmla="*/ 7 h 506"/>
                <a:gd name="T24" fmla="*/ 260 w 303"/>
                <a:gd name="T25" fmla="*/ 0 h 506"/>
                <a:gd name="T26" fmla="*/ 80 w 303"/>
                <a:gd name="T27" fmla="*/ 21 h 506"/>
                <a:gd name="T28" fmla="*/ 46 w 303"/>
                <a:gd name="T29" fmla="*/ 38 h 506"/>
                <a:gd name="T30" fmla="*/ 16 w 303"/>
                <a:gd name="T31" fmla="*/ 29 h 506"/>
                <a:gd name="T32" fmla="*/ 38 w 303"/>
                <a:gd name="T33" fmla="*/ 286 h 506"/>
                <a:gd name="T34" fmla="*/ 33 w 303"/>
                <a:gd name="T35" fmla="*/ 338 h 506"/>
                <a:gd name="T36" fmla="*/ 46 w 303"/>
                <a:gd name="T37" fmla="*/ 369 h 506"/>
                <a:gd name="T38" fmla="*/ 31 w 303"/>
                <a:gd name="T39" fmla="*/ 427 h 506"/>
                <a:gd name="T40" fmla="*/ 11 w 303"/>
                <a:gd name="T41" fmla="*/ 452 h 506"/>
                <a:gd name="T42" fmla="*/ 0 w 303"/>
                <a:gd name="T43" fmla="*/ 495 h 506"/>
                <a:gd name="T44" fmla="*/ 11 w 303"/>
                <a:gd name="T45" fmla="*/ 506 h 506"/>
                <a:gd name="T46" fmla="*/ 11 w 303"/>
                <a:gd name="T47" fmla="*/ 506 h 50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3"/>
                <a:gd name="T73" fmla="*/ 0 h 506"/>
                <a:gd name="T74" fmla="*/ 303 w 303"/>
                <a:gd name="T75" fmla="*/ 506 h 50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3" h="506">
                  <a:moveTo>
                    <a:pt x="11" y="506"/>
                  </a:moveTo>
                  <a:lnTo>
                    <a:pt x="19" y="491"/>
                  </a:lnTo>
                  <a:lnTo>
                    <a:pt x="77" y="488"/>
                  </a:lnTo>
                  <a:lnTo>
                    <a:pt x="124" y="472"/>
                  </a:lnTo>
                  <a:lnTo>
                    <a:pt x="172" y="444"/>
                  </a:lnTo>
                  <a:lnTo>
                    <a:pt x="211" y="442"/>
                  </a:lnTo>
                  <a:lnTo>
                    <a:pt x="255" y="369"/>
                  </a:lnTo>
                  <a:lnTo>
                    <a:pt x="269" y="374"/>
                  </a:lnTo>
                  <a:lnTo>
                    <a:pt x="303" y="348"/>
                  </a:lnTo>
                  <a:lnTo>
                    <a:pt x="294" y="330"/>
                  </a:lnTo>
                  <a:lnTo>
                    <a:pt x="298" y="320"/>
                  </a:lnTo>
                  <a:lnTo>
                    <a:pt x="264" y="7"/>
                  </a:lnTo>
                  <a:lnTo>
                    <a:pt x="260" y="0"/>
                  </a:lnTo>
                  <a:lnTo>
                    <a:pt x="80" y="21"/>
                  </a:lnTo>
                  <a:lnTo>
                    <a:pt x="46" y="38"/>
                  </a:lnTo>
                  <a:lnTo>
                    <a:pt x="16" y="29"/>
                  </a:lnTo>
                  <a:lnTo>
                    <a:pt x="38" y="286"/>
                  </a:lnTo>
                  <a:lnTo>
                    <a:pt x="33" y="338"/>
                  </a:lnTo>
                  <a:lnTo>
                    <a:pt x="46" y="369"/>
                  </a:lnTo>
                  <a:lnTo>
                    <a:pt x="31" y="427"/>
                  </a:lnTo>
                  <a:lnTo>
                    <a:pt x="11" y="452"/>
                  </a:lnTo>
                  <a:lnTo>
                    <a:pt x="0" y="495"/>
                  </a:lnTo>
                  <a:lnTo>
                    <a:pt x="11" y="506"/>
                  </a:lnTo>
                  <a:close/>
                </a:path>
              </a:pathLst>
            </a:custGeom>
            <a:grpFill/>
            <a:ln w="12700">
              <a:solidFill>
                <a:schemeClr val="bg1"/>
              </a:solidFill>
              <a:round/>
              <a:headEnd/>
              <a:tailEnd/>
            </a:ln>
          </p:spPr>
          <p:txBody>
            <a:bodyPr/>
            <a:lstStyle/>
            <a:p>
              <a:pPr eaLnBrk="1" hangingPunct="1">
                <a:defRPr/>
              </a:pPr>
              <a:endParaRPr lang="en-US"/>
            </a:p>
          </p:txBody>
        </p:sp>
        <p:sp>
          <p:nvSpPr>
            <p:cNvPr id="35" name="Freeform 92">
              <a:extLst>
                <a:ext uri="{FF2B5EF4-FFF2-40B4-BE49-F238E27FC236}">
                  <a16:creationId xmlns:a16="http://schemas.microsoft.com/office/drawing/2014/main" id="{47A956BD-511D-C610-7D29-7B2580D2D040}"/>
                </a:ext>
              </a:extLst>
            </p:cNvPr>
            <p:cNvSpPr>
              <a:spLocks/>
            </p:cNvSpPr>
            <p:nvPr/>
          </p:nvSpPr>
          <p:spPr bwMode="auto">
            <a:xfrm>
              <a:off x="6242050" y="3670300"/>
              <a:ext cx="952500" cy="474663"/>
            </a:xfrm>
            <a:custGeom>
              <a:avLst/>
              <a:gdLst>
                <a:gd name="T0" fmla="*/ 4 w 707"/>
                <a:gd name="T1" fmla="*/ 335 h 353"/>
                <a:gd name="T2" fmla="*/ 21 w 707"/>
                <a:gd name="T3" fmla="*/ 333 h 353"/>
                <a:gd name="T4" fmla="*/ 26 w 707"/>
                <a:gd name="T5" fmla="*/ 295 h 353"/>
                <a:gd name="T6" fmla="*/ 16 w 707"/>
                <a:gd name="T7" fmla="*/ 294 h 353"/>
                <a:gd name="T8" fmla="*/ 38 w 707"/>
                <a:gd name="T9" fmla="*/ 263 h 353"/>
                <a:gd name="T10" fmla="*/ 82 w 707"/>
                <a:gd name="T11" fmla="*/ 277 h 353"/>
                <a:gd name="T12" fmla="*/ 89 w 707"/>
                <a:gd name="T13" fmla="*/ 234 h 353"/>
                <a:gd name="T14" fmla="*/ 119 w 707"/>
                <a:gd name="T15" fmla="*/ 222 h 353"/>
                <a:gd name="T16" fmla="*/ 114 w 707"/>
                <a:gd name="T17" fmla="*/ 214 h 353"/>
                <a:gd name="T18" fmla="*/ 131 w 707"/>
                <a:gd name="T19" fmla="*/ 173 h 353"/>
                <a:gd name="T20" fmla="*/ 189 w 707"/>
                <a:gd name="T21" fmla="*/ 170 h 353"/>
                <a:gd name="T22" fmla="*/ 236 w 707"/>
                <a:gd name="T23" fmla="*/ 154 h 353"/>
                <a:gd name="T24" fmla="*/ 267 w 707"/>
                <a:gd name="T25" fmla="*/ 134 h 353"/>
                <a:gd name="T26" fmla="*/ 284 w 707"/>
                <a:gd name="T27" fmla="*/ 126 h 353"/>
                <a:gd name="T28" fmla="*/ 323 w 707"/>
                <a:gd name="T29" fmla="*/ 124 h 353"/>
                <a:gd name="T30" fmla="*/ 367 w 707"/>
                <a:gd name="T31" fmla="*/ 51 h 353"/>
                <a:gd name="T32" fmla="*/ 381 w 707"/>
                <a:gd name="T33" fmla="*/ 56 h 353"/>
                <a:gd name="T34" fmla="*/ 415 w 707"/>
                <a:gd name="T35" fmla="*/ 30 h 353"/>
                <a:gd name="T36" fmla="*/ 406 w 707"/>
                <a:gd name="T37" fmla="*/ 12 h 353"/>
                <a:gd name="T38" fmla="*/ 410 w 707"/>
                <a:gd name="T39" fmla="*/ 2 h 353"/>
                <a:gd name="T40" fmla="*/ 440 w 707"/>
                <a:gd name="T41" fmla="*/ 0 h 353"/>
                <a:gd name="T42" fmla="*/ 461 w 707"/>
                <a:gd name="T43" fmla="*/ 7 h 353"/>
                <a:gd name="T44" fmla="*/ 522 w 707"/>
                <a:gd name="T45" fmla="*/ 42 h 353"/>
                <a:gd name="T46" fmla="*/ 566 w 707"/>
                <a:gd name="T47" fmla="*/ 41 h 353"/>
                <a:gd name="T48" fmla="*/ 586 w 707"/>
                <a:gd name="T49" fmla="*/ 27 h 353"/>
                <a:gd name="T50" fmla="*/ 636 w 707"/>
                <a:gd name="T51" fmla="*/ 58 h 353"/>
                <a:gd name="T52" fmla="*/ 651 w 707"/>
                <a:gd name="T53" fmla="*/ 115 h 353"/>
                <a:gd name="T54" fmla="*/ 707 w 707"/>
                <a:gd name="T55" fmla="*/ 156 h 353"/>
                <a:gd name="T56" fmla="*/ 680 w 707"/>
                <a:gd name="T57" fmla="*/ 188 h 353"/>
                <a:gd name="T58" fmla="*/ 632 w 707"/>
                <a:gd name="T59" fmla="*/ 234 h 353"/>
                <a:gd name="T60" fmla="*/ 630 w 707"/>
                <a:gd name="T61" fmla="*/ 244 h 353"/>
                <a:gd name="T62" fmla="*/ 561 w 707"/>
                <a:gd name="T63" fmla="*/ 289 h 353"/>
                <a:gd name="T64" fmla="*/ 170 w 707"/>
                <a:gd name="T65" fmla="*/ 326 h 353"/>
                <a:gd name="T66" fmla="*/ 128 w 707"/>
                <a:gd name="T67" fmla="*/ 323 h 353"/>
                <a:gd name="T68" fmla="*/ 129 w 707"/>
                <a:gd name="T69" fmla="*/ 343 h 353"/>
                <a:gd name="T70" fmla="*/ 0 w 707"/>
                <a:gd name="T71" fmla="*/ 353 h 353"/>
                <a:gd name="T72" fmla="*/ 4 w 707"/>
                <a:gd name="T73" fmla="*/ 335 h 353"/>
                <a:gd name="T74" fmla="*/ 4 w 707"/>
                <a:gd name="T75" fmla="*/ 335 h 35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07"/>
                <a:gd name="T115" fmla="*/ 0 h 353"/>
                <a:gd name="T116" fmla="*/ 707 w 707"/>
                <a:gd name="T117" fmla="*/ 353 h 35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07" h="353">
                  <a:moveTo>
                    <a:pt x="4" y="335"/>
                  </a:moveTo>
                  <a:lnTo>
                    <a:pt x="21" y="333"/>
                  </a:lnTo>
                  <a:lnTo>
                    <a:pt x="26" y="295"/>
                  </a:lnTo>
                  <a:lnTo>
                    <a:pt x="16" y="294"/>
                  </a:lnTo>
                  <a:lnTo>
                    <a:pt x="38" y="263"/>
                  </a:lnTo>
                  <a:lnTo>
                    <a:pt x="82" y="277"/>
                  </a:lnTo>
                  <a:lnTo>
                    <a:pt x="89" y="234"/>
                  </a:lnTo>
                  <a:lnTo>
                    <a:pt x="119" y="222"/>
                  </a:lnTo>
                  <a:lnTo>
                    <a:pt x="114" y="214"/>
                  </a:lnTo>
                  <a:lnTo>
                    <a:pt x="131" y="173"/>
                  </a:lnTo>
                  <a:lnTo>
                    <a:pt x="189" y="170"/>
                  </a:lnTo>
                  <a:lnTo>
                    <a:pt x="236" y="154"/>
                  </a:lnTo>
                  <a:lnTo>
                    <a:pt x="267" y="134"/>
                  </a:lnTo>
                  <a:lnTo>
                    <a:pt x="284" y="126"/>
                  </a:lnTo>
                  <a:lnTo>
                    <a:pt x="323" y="124"/>
                  </a:lnTo>
                  <a:lnTo>
                    <a:pt x="367" y="51"/>
                  </a:lnTo>
                  <a:lnTo>
                    <a:pt x="381" y="56"/>
                  </a:lnTo>
                  <a:lnTo>
                    <a:pt x="415" y="30"/>
                  </a:lnTo>
                  <a:lnTo>
                    <a:pt x="406" y="12"/>
                  </a:lnTo>
                  <a:lnTo>
                    <a:pt x="410" y="2"/>
                  </a:lnTo>
                  <a:lnTo>
                    <a:pt x="440" y="0"/>
                  </a:lnTo>
                  <a:lnTo>
                    <a:pt x="461" y="7"/>
                  </a:lnTo>
                  <a:lnTo>
                    <a:pt x="522" y="42"/>
                  </a:lnTo>
                  <a:lnTo>
                    <a:pt x="566" y="41"/>
                  </a:lnTo>
                  <a:lnTo>
                    <a:pt x="586" y="27"/>
                  </a:lnTo>
                  <a:lnTo>
                    <a:pt x="636" y="58"/>
                  </a:lnTo>
                  <a:lnTo>
                    <a:pt x="651" y="115"/>
                  </a:lnTo>
                  <a:lnTo>
                    <a:pt x="707" y="156"/>
                  </a:lnTo>
                  <a:lnTo>
                    <a:pt x="680" y="188"/>
                  </a:lnTo>
                  <a:lnTo>
                    <a:pt x="632" y="234"/>
                  </a:lnTo>
                  <a:lnTo>
                    <a:pt x="630" y="244"/>
                  </a:lnTo>
                  <a:lnTo>
                    <a:pt x="561" y="289"/>
                  </a:lnTo>
                  <a:lnTo>
                    <a:pt x="170" y="326"/>
                  </a:lnTo>
                  <a:lnTo>
                    <a:pt x="128" y="323"/>
                  </a:lnTo>
                  <a:lnTo>
                    <a:pt x="129" y="343"/>
                  </a:lnTo>
                  <a:lnTo>
                    <a:pt x="0" y="353"/>
                  </a:lnTo>
                  <a:lnTo>
                    <a:pt x="4" y="335"/>
                  </a:lnTo>
                  <a:close/>
                </a:path>
              </a:pathLst>
            </a:custGeom>
            <a:grpFill/>
            <a:ln w="12700">
              <a:solidFill>
                <a:schemeClr val="bg1"/>
              </a:solidFill>
              <a:round/>
              <a:headEnd/>
              <a:tailEnd/>
            </a:ln>
          </p:spPr>
          <p:txBody>
            <a:bodyPr/>
            <a:lstStyle/>
            <a:p>
              <a:pPr eaLnBrk="1" hangingPunct="1">
                <a:defRPr/>
              </a:pPr>
              <a:endParaRPr lang="en-US"/>
            </a:p>
          </p:txBody>
        </p:sp>
        <p:sp>
          <p:nvSpPr>
            <p:cNvPr id="36" name="Freeform 93">
              <a:extLst>
                <a:ext uri="{FF2B5EF4-FFF2-40B4-BE49-F238E27FC236}">
                  <a16:creationId xmlns:a16="http://schemas.microsoft.com/office/drawing/2014/main" id="{D8F60C8E-82C5-3479-559B-D0D77BB07F56}"/>
                </a:ext>
              </a:extLst>
            </p:cNvPr>
            <p:cNvSpPr>
              <a:spLocks/>
            </p:cNvSpPr>
            <p:nvPr/>
          </p:nvSpPr>
          <p:spPr bwMode="auto">
            <a:xfrm>
              <a:off x="6137275" y="4024313"/>
              <a:ext cx="1120775" cy="369887"/>
            </a:xfrm>
            <a:custGeom>
              <a:avLst/>
              <a:gdLst>
                <a:gd name="T0" fmla="*/ 15 w 832"/>
                <a:gd name="T1" fmla="*/ 226 h 275"/>
                <a:gd name="T2" fmla="*/ 10 w 832"/>
                <a:gd name="T3" fmla="*/ 223 h 275"/>
                <a:gd name="T4" fmla="*/ 34 w 832"/>
                <a:gd name="T5" fmla="*/ 204 h 275"/>
                <a:gd name="T6" fmla="*/ 58 w 832"/>
                <a:gd name="T7" fmla="*/ 162 h 275"/>
                <a:gd name="T8" fmla="*/ 49 w 832"/>
                <a:gd name="T9" fmla="*/ 151 h 275"/>
                <a:gd name="T10" fmla="*/ 61 w 832"/>
                <a:gd name="T11" fmla="*/ 131 h 275"/>
                <a:gd name="T12" fmla="*/ 61 w 832"/>
                <a:gd name="T13" fmla="*/ 107 h 275"/>
                <a:gd name="T14" fmla="*/ 78 w 832"/>
                <a:gd name="T15" fmla="*/ 90 h 275"/>
                <a:gd name="T16" fmla="*/ 207 w 832"/>
                <a:gd name="T17" fmla="*/ 80 h 275"/>
                <a:gd name="T18" fmla="*/ 206 w 832"/>
                <a:gd name="T19" fmla="*/ 60 h 275"/>
                <a:gd name="T20" fmla="*/ 248 w 832"/>
                <a:gd name="T21" fmla="*/ 63 h 275"/>
                <a:gd name="T22" fmla="*/ 639 w 832"/>
                <a:gd name="T23" fmla="*/ 26 h 275"/>
                <a:gd name="T24" fmla="*/ 832 w 832"/>
                <a:gd name="T25" fmla="*/ 0 h 275"/>
                <a:gd name="T26" fmla="*/ 799 w 832"/>
                <a:gd name="T27" fmla="*/ 66 h 275"/>
                <a:gd name="T28" fmla="*/ 746 w 832"/>
                <a:gd name="T29" fmla="*/ 78 h 275"/>
                <a:gd name="T30" fmla="*/ 720 w 832"/>
                <a:gd name="T31" fmla="*/ 112 h 275"/>
                <a:gd name="T32" fmla="*/ 625 w 832"/>
                <a:gd name="T33" fmla="*/ 167 h 275"/>
                <a:gd name="T34" fmla="*/ 620 w 832"/>
                <a:gd name="T35" fmla="*/ 187 h 275"/>
                <a:gd name="T36" fmla="*/ 596 w 832"/>
                <a:gd name="T37" fmla="*/ 199 h 275"/>
                <a:gd name="T38" fmla="*/ 596 w 832"/>
                <a:gd name="T39" fmla="*/ 226 h 275"/>
                <a:gd name="T40" fmla="*/ 467 w 832"/>
                <a:gd name="T41" fmla="*/ 241 h 275"/>
                <a:gd name="T42" fmla="*/ 209 w 832"/>
                <a:gd name="T43" fmla="*/ 263 h 275"/>
                <a:gd name="T44" fmla="*/ 0 w 832"/>
                <a:gd name="T45" fmla="*/ 275 h 275"/>
                <a:gd name="T46" fmla="*/ 15 w 832"/>
                <a:gd name="T47" fmla="*/ 226 h 275"/>
                <a:gd name="T48" fmla="*/ 15 w 832"/>
                <a:gd name="T49" fmla="*/ 226 h 27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32"/>
                <a:gd name="T76" fmla="*/ 0 h 275"/>
                <a:gd name="T77" fmla="*/ 832 w 832"/>
                <a:gd name="T78" fmla="*/ 275 h 27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32" h="275">
                  <a:moveTo>
                    <a:pt x="15" y="226"/>
                  </a:moveTo>
                  <a:lnTo>
                    <a:pt x="10" y="223"/>
                  </a:lnTo>
                  <a:lnTo>
                    <a:pt x="34" y="204"/>
                  </a:lnTo>
                  <a:lnTo>
                    <a:pt x="58" y="162"/>
                  </a:lnTo>
                  <a:lnTo>
                    <a:pt x="49" y="151"/>
                  </a:lnTo>
                  <a:lnTo>
                    <a:pt x="61" y="131"/>
                  </a:lnTo>
                  <a:lnTo>
                    <a:pt x="61" y="107"/>
                  </a:lnTo>
                  <a:lnTo>
                    <a:pt x="78" y="90"/>
                  </a:lnTo>
                  <a:lnTo>
                    <a:pt x="207" y="80"/>
                  </a:lnTo>
                  <a:lnTo>
                    <a:pt x="206" y="60"/>
                  </a:lnTo>
                  <a:lnTo>
                    <a:pt x="248" y="63"/>
                  </a:lnTo>
                  <a:lnTo>
                    <a:pt x="639" y="26"/>
                  </a:lnTo>
                  <a:lnTo>
                    <a:pt x="832" y="0"/>
                  </a:lnTo>
                  <a:lnTo>
                    <a:pt x="799" y="66"/>
                  </a:lnTo>
                  <a:lnTo>
                    <a:pt x="746" y="78"/>
                  </a:lnTo>
                  <a:lnTo>
                    <a:pt x="720" y="112"/>
                  </a:lnTo>
                  <a:lnTo>
                    <a:pt x="625" y="167"/>
                  </a:lnTo>
                  <a:lnTo>
                    <a:pt x="620" y="187"/>
                  </a:lnTo>
                  <a:lnTo>
                    <a:pt x="596" y="199"/>
                  </a:lnTo>
                  <a:lnTo>
                    <a:pt x="596" y="226"/>
                  </a:lnTo>
                  <a:lnTo>
                    <a:pt x="467" y="241"/>
                  </a:lnTo>
                  <a:lnTo>
                    <a:pt x="209" y="263"/>
                  </a:lnTo>
                  <a:lnTo>
                    <a:pt x="0" y="275"/>
                  </a:lnTo>
                  <a:lnTo>
                    <a:pt x="15" y="226"/>
                  </a:lnTo>
                  <a:close/>
                </a:path>
              </a:pathLst>
            </a:custGeom>
            <a:grpFill/>
            <a:ln w="12700">
              <a:solidFill>
                <a:schemeClr val="bg1"/>
              </a:solidFill>
              <a:round/>
              <a:headEnd/>
              <a:tailEnd/>
            </a:ln>
          </p:spPr>
          <p:txBody>
            <a:bodyPr/>
            <a:lstStyle/>
            <a:p>
              <a:pPr eaLnBrk="1" hangingPunct="1">
                <a:defRPr/>
              </a:pPr>
              <a:endParaRPr lang="en-US"/>
            </a:p>
          </p:txBody>
        </p:sp>
        <p:sp>
          <p:nvSpPr>
            <p:cNvPr id="37" name="Freeform 94">
              <a:extLst>
                <a:ext uri="{FF2B5EF4-FFF2-40B4-BE49-F238E27FC236}">
                  <a16:creationId xmlns:a16="http://schemas.microsoft.com/office/drawing/2014/main" id="{AA49E79B-3D61-306A-2DFA-995BB566C9AF}"/>
                </a:ext>
              </a:extLst>
            </p:cNvPr>
            <p:cNvSpPr>
              <a:spLocks/>
            </p:cNvSpPr>
            <p:nvPr/>
          </p:nvSpPr>
          <p:spPr bwMode="auto">
            <a:xfrm>
              <a:off x="5984875" y="4378325"/>
              <a:ext cx="466725" cy="787400"/>
            </a:xfrm>
            <a:custGeom>
              <a:avLst/>
              <a:gdLst>
                <a:gd name="T0" fmla="*/ 24 w 347"/>
                <a:gd name="T1" fmla="*/ 408 h 585"/>
                <a:gd name="T2" fmla="*/ 58 w 347"/>
                <a:gd name="T3" fmla="*/ 364 h 585"/>
                <a:gd name="T4" fmla="*/ 48 w 347"/>
                <a:gd name="T5" fmla="*/ 352 h 585"/>
                <a:gd name="T6" fmla="*/ 34 w 347"/>
                <a:gd name="T7" fmla="*/ 257 h 585"/>
                <a:gd name="T8" fmla="*/ 29 w 347"/>
                <a:gd name="T9" fmla="*/ 192 h 585"/>
                <a:gd name="T10" fmla="*/ 53 w 347"/>
                <a:gd name="T11" fmla="*/ 121 h 585"/>
                <a:gd name="T12" fmla="*/ 90 w 347"/>
                <a:gd name="T13" fmla="*/ 72 h 585"/>
                <a:gd name="T14" fmla="*/ 87 w 347"/>
                <a:gd name="T15" fmla="*/ 58 h 585"/>
                <a:gd name="T16" fmla="*/ 114 w 347"/>
                <a:gd name="T17" fmla="*/ 12 h 585"/>
                <a:gd name="T18" fmla="*/ 323 w 347"/>
                <a:gd name="T19" fmla="*/ 0 h 585"/>
                <a:gd name="T20" fmla="*/ 333 w 347"/>
                <a:gd name="T21" fmla="*/ 11 h 585"/>
                <a:gd name="T22" fmla="*/ 323 w 347"/>
                <a:gd name="T23" fmla="*/ 374 h 585"/>
                <a:gd name="T24" fmla="*/ 347 w 347"/>
                <a:gd name="T25" fmla="*/ 549 h 585"/>
                <a:gd name="T26" fmla="*/ 338 w 347"/>
                <a:gd name="T27" fmla="*/ 558 h 585"/>
                <a:gd name="T28" fmla="*/ 294 w 347"/>
                <a:gd name="T29" fmla="*/ 548 h 585"/>
                <a:gd name="T30" fmla="*/ 226 w 347"/>
                <a:gd name="T31" fmla="*/ 585 h 585"/>
                <a:gd name="T32" fmla="*/ 192 w 347"/>
                <a:gd name="T33" fmla="*/ 529 h 585"/>
                <a:gd name="T34" fmla="*/ 197 w 347"/>
                <a:gd name="T35" fmla="*/ 488 h 585"/>
                <a:gd name="T36" fmla="*/ 0 w 347"/>
                <a:gd name="T37" fmla="*/ 497 h 585"/>
                <a:gd name="T38" fmla="*/ 24 w 347"/>
                <a:gd name="T39" fmla="*/ 408 h 585"/>
                <a:gd name="T40" fmla="*/ 24 w 347"/>
                <a:gd name="T41" fmla="*/ 408 h 58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7"/>
                <a:gd name="T64" fmla="*/ 0 h 585"/>
                <a:gd name="T65" fmla="*/ 347 w 347"/>
                <a:gd name="T66" fmla="*/ 585 h 58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7" h="585">
                  <a:moveTo>
                    <a:pt x="24" y="408"/>
                  </a:moveTo>
                  <a:lnTo>
                    <a:pt x="58" y="364"/>
                  </a:lnTo>
                  <a:lnTo>
                    <a:pt x="48" y="352"/>
                  </a:lnTo>
                  <a:lnTo>
                    <a:pt x="34" y="257"/>
                  </a:lnTo>
                  <a:lnTo>
                    <a:pt x="29" y="192"/>
                  </a:lnTo>
                  <a:lnTo>
                    <a:pt x="53" y="121"/>
                  </a:lnTo>
                  <a:lnTo>
                    <a:pt x="90" y="72"/>
                  </a:lnTo>
                  <a:lnTo>
                    <a:pt x="87" y="58"/>
                  </a:lnTo>
                  <a:lnTo>
                    <a:pt x="114" y="12"/>
                  </a:lnTo>
                  <a:lnTo>
                    <a:pt x="323" y="0"/>
                  </a:lnTo>
                  <a:lnTo>
                    <a:pt x="333" y="11"/>
                  </a:lnTo>
                  <a:lnTo>
                    <a:pt x="323" y="374"/>
                  </a:lnTo>
                  <a:lnTo>
                    <a:pt x="347" y="549"/>
                  </a:lnTo>
                  <a:lnTo>
                    <a:pt x="338" y="558"/>
                  </a:lnTo>
                  <a:lnTo>
                    <a:pt x="294" y="548"/>
                  </a:lnTo>
                  <a:lnTo>
                    <a:pt x="226" y="585"/>
                  </a:lnTo>
                  <a:lnTo>
                    <a:pt x="192" y="529"/>
                  </a:lnTo>
                  <a:lnTo>
                    <a:pt x="197" y="488"/>
                  </a:lnTo>
                  <a:lnTo>
                    <a:pt x="0" y="497"/>
                  </a:lnTo>
                  <a:lnTo>
                    <a:pt x="24" y="408"/>
                  </a:lnTo>
                  <a:close/>
                </a:path>
              </a:pathLst>
            </a:custGeom>
            <a:grpFill/>
            <a:ln w="12700">
              <a:solidFill>
                <a:schemeClr val="bg1"/>
              </a:solidFill>
              <a:round/>
              <a:headEnd/>
              <a:tailEnd/>
            </a:ln>
          </p:spPr>
          <p:txBody>
            <a:bodyPr/>
            <a:lstStyle/>
            <a:p>
              <a:pPr eaLnBrk="1" hangingPunct="1">
                <a:defRPr/>
              </a:pPr>
              <a:endParaRPr lang="en-US"/>
            </a:p>
          </p:txBody>
        </p:sp>
        <p:sp>
          <p:nvSpPr>
            <p:cNvPr id="38" name="Freeform 95">
              <a:extLst>
                <a:ext uri="{FF2B5EF4-FFF2-40B4-BE49-F238E27FC236}">
                  <a16:creationId xmlns:a16="http://schemas.microsoft.com/office/drawing/2014/main" id="{964B3BC1-BF5D-E117-7B0E-FBDF441A8A87}"/>
                </a:ext>
              </a:extLst>
            </p:cNvPr>
            <p:cNvSpPr>
              <a:spLocks/>
            </p:cNvSpPr>
            <p:nvPr/>
          </p:nvSpPr>
          <p:spPr bwMode="auto">
            <a:xfrm>
              <a:off x="6419850" y="4348163"/>
              <a:ext cx="500063" cy="795337"/>
            </a:xfrm>
            <a:custGeom>
              <a:avLst/>
              <a:gdLst>
                <a:gd name="T0" fmla="*/ 10 w 372"/>
                <a:gd name="T1" fmla="*/ 33 h 590"/>
                <a:gd name="T2" fmla="*/ 0 w 372"/>
                <a:gd name="T3" fmla="*/ 396 h 590"/>
                <a:gd name="T4" fmla="*/ 24 w 372"/>
                <a:gd name="T5" fmla="*/ 571 h 590"/>
                <a:gd name="T6" fmla="*/ 49 w 372"/>
                <a:gd name="T7" fmla="*/ 578 h 590"/>
                <a:gd name="T8" fmla="*/ 73 w 372"/>
                <a:gd name="T9" fmla="*/ 564 h 590"/>
                <a:gd name="T10" fmla="*/ 87 w 372"/>
                <a:gd name="T11" fmla="*/ 578 h 590"/>
                <a:gd name="T12" fmla="*/ 66 w 372"/>
                <a:gd name="T13" fmla="*/ 590 h 590"/>
                <a:gd name="T14" fmla="*/ 117 w 372"/>
                <a:gd name="T15" fmla="*/ 576 h 590"/>
                <a:gd name="T16" fmla="*/ 127 w 372"/>
                <a:gd name="T17" fmla="*/ 561 h 590"/>
                <a:gd name="T18" fmla="*/ 121 w 372"/>
                <a:gd name="T19" fmla="*/ 551 h 590"/>
                <a:gd name="T20" fmla="*/ 124 w 372"/>
                <a:gd name="T21" fmla="*/ 536 h 590"/>
                <a:gd name="T22" fmla="*/ 100 w 372"/>
                <a:gd name="T23" fmla="*/ 513 h 590"/>
                <a:gd name="T24" fmla="*/ 100 w 372"/>
                <a:gd name="T25" fmla="*/ 495 h 590"/>
                <a:gd name="T26" fmla="*/ 372 w 372"/>
                <a:gd name="T27" fmla="*/ 471 h 590"/>
                <a:gd name="T28" fmla="*/ 350 w 372"/>
                <a:gd name="T29" fmla="*/ 378 h 590"/>
                <a:gd name="T30" fmla="*/ 364 w 372"/>
                <a:gd name="T31" fmla="*/ 322 h 590"/>
                <a:gd name="T32" fmla="*/ 330 w 372"/>
                <a:gd name="T33" fmla="*/ 248 h 590"/>
                <a:gd name="T34" fmla="*/ 258 w 372"/>
                <a:gd name="T35" fmla="*/ 0 h 590"/>
                <a:gd name="T36" fmla="*/ 0 w 372"/>
                <a:gd name="T37" fmla="*/ 22 h 590"/>
                <a:gd name="T38" fmla="*/ 10 w 372"/>
                <a:gd name="T39" fmla="*/ 33 h 590"/>
                <a:gd name="T40" fmla="*/ 10 w 372"/>
                <a:gd name="T41" fmla="*/ 33 h 5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2"/>
                <a:gd name="T64" fmla="*/ 0 h 590"/>
                <a:gd name="T65" fmla="*/ 372 w 372"/>
                <a:gd name="T66" fmla="*/ 590 h 5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2" h="590">
                  <a:moveTo>
                    <a:pt x="10" y="33"/>
                  </a:moveTo>
                  <a:lnTo>
                    <a:pt x="0" y="396"/>
                  </a:lnTo>
                  <a:lnTo>
                    <a:pt x="24" y="571"/>
                  </a:lnTo>
                  <a:lnTo>
                    <a:pt x="49" y="578"/>
                  </a:lnTo>
                  <a:lnTo>
                    <a:pt x="73" y="564"/>
                  </a:lnTo>
                  <a:lnTo>
                    <a:pt x="87" y="578"/>
                  </a:lnTo>
                  <a:lnTo>
                    <a:pt x="66" y="590"/>
                  </a:lnTo>
                  <a:lnTo>
                    <a:pt x="117" y="576"/>
                  </a:lnTo>
                  <a:lnTo>
                    <a:pt x="127" y="561"/>
                  </a:lnTo>
                  <a:lnTo>
                    <a:pt x="121" y="551"/>
                  </a:lnTo>
                  <a:lnTo>
                    <a:pt x="124" y="536"/>
                  </a:lnTo>
                  <a:lnTo>
                    <a:pt x="100" y="513"/>
                  </a:lnTo>
                  <a:lnTo>
                    <a:pt x="100" y="495"/>
                  </a:lnTo>
                  <a:lnTo>
                    <a:pt x="372" y="471"/>
                  </a:lnTo>
                  <a:lnTo>
                    <a:pt x="350" y="378"/>
                  </a:lnTo>
                  <a:lnTo>
                    <a:pt x="364" y="322"/>
                  </a:lnTo>
                  <a:lnTo>
                    <a:pt x="330" y="248"/>
                  </a:lnTo>
                  <a:lnTo>
                    <a:pt x="258" y="0"/>
                  </a:lnTo>
                  <a:lnTo>
                    <a:pt x="0" y="22"/>
                  </a:lnTo>
                  <a:lnTo>
                    <a:pt x="10" y="33"/>
                  </a:lnTo>
                  <a:close/>
                </a:path>
              </a:pathLst>
            </a:custGeom>
            <a:grpFill/>
            <a:ln w="12700">
              <a:solidFill>
                <a:schemeClr val="bg1"/>
              </a:solidFill>
              <a:round/>
              <a:headEnd/>
              <a:tailEnd/>
            </a:ln>
          </p:spPr>
          <p:txBody>
            <a:bodyPr/>
            <a:lstStyle/>
            <a:p>
              <a:pPr eaLnBrk="1" hangingPunct="1">
                <a:defRPr/>
              </a:pPr>
              <a:endParaRPr lang="en-US"/>
            </a:p>
          </p:txBody>
        </p:sp>
        <p:sp>
          <p:nvSpPr>
            <p:cNvPr id="39" name="Freeform 96">
              <a:extLst>
                <a:ext uri="{FF2B5EF4-FFF2-40B4-BE49-F238E27FC236}">
                  <a16:creationId xmlns:a16="http://schemas.microsoft.com/office/drawing/2014/main" id="{0C260ACD-5976-A036-DA7A-207B1BB87265}"/>
                </a:ext>
              </a:extLst>
            </p:cNvPr>
            <p:cNvSpPr>
              <a:spLocks/>
            </p:cNvSpPr>
            <p:nvPr/>
          </p:nvSpPr>
          <p:spPr bwMode="auto">
            <a:xfrm>
              <a:off x="6765925" y="4308475"/>
              <a:ext cx="708025" cy="723900"/>
            </a:xfrm>
            <a:custGeom>
              <a:avLst/>
              <a:gdLst>
                <a:gd name="T0" fmla="*/ 72 w 525"/>
                <a:gd name="T1" fmla="*/ 278 h 538"/>
                <a:gd name="T2" fmla="*/ 106 w 525"/>
                <a:gd name="T3" fmla="*/ 352 h 538"/>
                <a:gd name="T4" fmla="*/ 92 w 525"/>
                <a:gd name="T5" fmla="*/ 408 h 538"/>
                <a:gd name="T6" fmla="*/ 114 w 525"/>
                <a:gd name="T7" fmla="*/ 501 h 538"/>
                <a:gd name="T8" fmla="*/ 134 w 525"/>
                <a:gd name="T9" fmla="*/ 532 h 538"/>
                <a:gd name="T10" fmla="*/ 415 w 525"/>
                <a:gd name="T11" fmla="*/ 516 h 538"/>
                <a:gd name="T12" fmla="*/ 418 w 525"/>
                <a:gd name="T13" fmla="*/ 535 h 538"/>
                <a:gd name="T14" fmla="*/ 435 w 525"/>
                <a:gd name="T15" fmla="*/ 538 h 538"/>
                <a:gd name="T16" fmla="*/ 428 w 525"/>
                <a:gd name="T17" fmla="*/ 493 h 538"/>
                <a:gd name="T18" fmla="*/ 440 w 525"/>
                <a:gd name="T19" fmla="*/ 481 h 538"/>
                <a:gd name="T20" fmla="*/ 481 w 525"/>
                <a:gd name="T21" fmla="*/ 489 h 538"/>
                <a:gd name="T22" fmla="*/ 488 w 525"/>
                <a:gd name="T23" fmla="*/ 457 h 538"/>
                <a:gd name="T24" fmla="*/ 483 w 525"/>
                <a:gd name="T25" fmla="*/ 414 h 538"/>
                <a:gd name="T26" fmla="*/ 500 w 525"/>
                <a:gd name="T27" fmla="*/ 402 h 538"/>
                <a:gd name="T28" fmla="*/ 525 w 525"/>
                <a:gd name="T29" fmla="*/ 321 h 538"/>
                <a:gd name="T30" fmla="*/ 508 w 525"/>
                <a:gd name="T31" fmla="*/ 318 h 538"/>
                <a:gd name="T32" fmla="*/ 440 w 525"/>
                <a:gd name="T33" fmla="*/ 212 h 538"/>
                <a:gd name="T34" fmla="*/ 292 w 525"/>
                <a:gd name="T35" fmla="*/ 80 h 538"/>
                <a:gd name="T36" fmla="*/ 228 w 525"/>
                <a:gd name="T37" fmla="*/ 39 h 538"/>
                <a:gd name="T38" fmla="*/ 250 w 525"/>
                <a:gd name="T39" fmla="*/ 0 h 538"/>
                <a:gd name="T40" fmla="*/ 129 w 525"/>
                <a:gd name="T41" fmla="*/ 15 h 538"/>
                <a:gd name="T42" fmla="*/ 0 w 525"/>
                <a:gd name="T43" fmla="*/ 30 h 538"/>
                <a:gd name="T44" fmla="*/ 72 w 525"/>
                <a:gd name="T45" fmla="*/ 278 h 538"/>
                <a:gd name="T46" fmla="*/ 72 w 525"/>
                <a:gd name="T47" fmla="*/ 278 h 5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25"/>
                <a:gd name="T73" fmla="*/ 0 h 538"/>
                <a:gd name="T74" fmla="*/ 525 w 525"/>
                <a:gd name="T75" fmla="*/ 538 h 53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25" h="538">
                  <a:moveTo>
                    <a:pt x="72" y="278"/>
                  </a:moveTo>
                  <a:lnTo>
                    <a:pt x="106" y="352"/>
                  </a:lnTo>
                  <a:lnTo>
                    <a:pt x="92" y="408"/>
                  </a:lnTo>
                  <a:lnTo>
                    <a:pt x="114" y="501"/>
                  </a:lnTo>
                  <a:lnTo>
                    <a:pt x="134" y="532"/>
                  </a:lnTo>
                  <a:lnTo>
                    <a:pt x="415" y="516"/>
                  </a:lnTo>
                  <a:lnTo>
                    <a:pt x="418" y="535"/>
                  </a:lnTo>
                  <a:lnTo>
                    <a:pt x="435" y="538"/>
                  </a:lnTo>
                  <a:lnTo>
                    <a:pt x="428" y="493"/>
                  </a:lnTo>
                  <a:lnTo>
                    <a:pt x="440" y="481"/>
                  </a:lnTo>
                  <a:lnTo>
                    <a:pt x="481" y="489"/>
                  </a:lnTo>
                  <a:lnTo>
                    <a:pt x="488" y="457"/>
                  </a:lnTo>
                  <a:lnTo>
                    <a:pt x="483" y="414"/>
                  </a:lnTo>
                  <a:lnTo>
                    <a:pt x="500" y="402"/>
                  </a:lnTo>
                  <a:lnTo>
                    <a:pt x="525" y="321"/>
                  </a:lnTo>
                  <a:lnTo>
                    <a:pt x="508" y="318"/>
                  </a:lnTo>
                  <a:lnTo>
                    <a:pt x="440" y="212"/>
                  </a:lnTo>
                  <a:lnTo>
                    <a:pt x="292" y="80"/>
                  </a:lnTo>
                  <a:lnTo>
                    <a:pt x="228" y="39"/>
                  </a:lnTo>
                  <a:lnTo>
                    <a:pt x="250" y="0"/>
                  </a:lnTo>
                  <a:lnTo>
                    <a:pt x="129" y="15"/>
                  </a:lnTo>
                  <a:lnTo>
                    <a:pt x="0" y="30"/>
                  </a:lnTo>
                  <a:lnTo>
                    <a:pt x="72" y="278"/>
                  </a:lnTo>
                  <a:close/>
                </a:path>
              </a:pathLst>
            </a:custGeom>
            <a:grpFill/>
            <a:ln w="12700">
              <a:solidFill>
                <a:schemeClr val="bg1"/>
              </a:solidFill>
              <a:round/>
              <a:headEnd/>
              <a:tailEnd/>
            </a:ln>
          </p:spPr>
          <p:txBody>
            <a:bodyPr/>
            <a:lstStyle/>
            <a:p>
              <a:pPr eaLnBrk="1" hangingPunct="1">
                <a:defRPr/>
              </a:pPr>
              <a:endParaRPr lang="en-US"/>
            </a:p>
          </p:txBody>
        </p:sp>
        <p:sp>
          <p:nvSpPr>
            <p:cNvPr id="40" name="Freeform 97">
              <a:extLst>
                <a:ext uri="{FF2B5EF4-FFF2-40B4-BE49-F238E27FC236}">
                  <a16:creationId xmlns:a16="http://schemas.microsoft.com/office/drawing/2014/main" id="{EF31F372-E939-FE20-9D54-61198872AD81}"/>
                </a:ext>
              </a:extLst>
            </p:cNvPr>
            <p:cNvSpPr>
              <a:spLocks/>
            </p:cNvSpPr>
            <p:nvPr/>
          </p:nvSpPr>
          <p:spPr bwMode="auto">
            <a:xfrm>
              <a:off x="6553200" y="4956175"/>
              <a:ext cx="1192213" cy="879475"/>
            </a:xfrm>
            <a:custGeom>
              <a:avLst/>
              <a:gdLst>
                <a:gd name="T0" fmla="*/ 0 w 885"/>
                <a:gd name="T1" fmla="*/ 62 h 654"/>
                <a:gd name="T2" fmla="*/ 24 w 885"/>
                <a:gd name="T3" fmla="*/ 85 h 654"/>
                <a:gd name="T4" fmla="*/ 21 w 885"/>
                <a:gd name="T5" fmla="*/ 100 h 654"/>
                <a:gd name="T6" fmla="*/ 27 w 885"/>
                <a:gd name="T7" fmla="*/ 110 h 654"/>
                <a:gd name="T8" fmla="*/ 17 w 885"/>
                <a:gd name="T9" fmla="*/ 125 h 654"/>
                <a:gd name="T10" fmla="*/ 121 w 885"/>
                <a:gd name="T11" fmla="*/ 90 h 654"/>
                <a:gd name="T12" fmla="*/ 253 w 885"/>
                <a:gd name="T13" fmla="*/ 173 h 654"/>
                <a:gd name="T14" fmla="*/ 362 w 885"/>
                <a:gd name="T15" fmla="*/ 115 h 654"/>
                <a:gd name="T16" fmla="*/ 425 w 885"/>
                <a:gd name="T17" fmla="*/ 129 h 654"/>
                <a:gd name="T18" fmla="*/ 505 w 885"/>
                <a:gd name="T19" fmla="*/ 207 h 654"/>
                <a:gd name="T20" fmla="*/ 534 w 885"/>
                <a:gd name="T21" fmla="*/ 207 h 654"/>
                <a:gd name="T22" fmla="*/ 559 w 885"/>
                <a:gd name="T23" fmla="*/ 261 h 654"/>
                <a:gd name="T24" fmla="*/ 552 w 885"/>
                <a:gd name="T25" fmla="*/ 365 h 654"/>
                <a:gd name="T26" fmla="*/ 571 w 885"/>
                <a:gd name="T27" fmla="*/ 377 h 654"/>
                <a:gd name="T28" fmla="*/ 574 w 885"/>
                <a:gd name="T29" fmla="*/ 358 h 654"/>
                <a:gd name="T30" fmla="*/ 600 w 885"/>
                <a:gd name="T31" fmla="*/ 358 h 654"/>
                <a:gd name="T32" fmla="*/ 574 w 885"/>
                <a:gd name="T33" fmla="*/ 407 h 654"/>
                <a:gd name="T34" fmla="*/ 642 w 885"/>
                <a:gd name="T35" fmla="*/ 475 h 654"/>
                <a:gd name="T36" fmla="*/ 653 w 885"/>
                <a:gd name="T37" fmla="*/ 457 h 654"/>
                <a:gd name="T38" fmla="*/ 658 w 885"/>
                <a:gd name="T39" fmla="*/ 504 h 654"/>
                <a:gd name="T40" fmla="*/ 680 w 885"/>
                <a:gd name="T41" fmla="*/ 514 h 654"/>
                <a:gd name="T42" fmla="*/ 704 w 885"/>
                <a:gd name="T43" fmla="*/ 572 h 654"/>
                <a:gd name="T44" fmla="*/ 727 w 885"/>
                <a:gd name="T45" fmla="*/ 572 h 654"/>
                <a:gd name="T46" fmla="*/ 778 w 885"/>
                <a:gd name="T47" fmla="*/ 627 h 654"/>
                <a:gd name="T48" fmla="*/ 807 w 885"/>
                <a:gd name="T49" fmla="*/ 630 h 654"/>
                <a:gd name="T50" fmla="*/ 807 w 885"/>
                <a:gd name="T51" fmla="*/ 638 h 654"/>
                <a:gd name="T52" fmla="*/ 787 w 885"/>
                <a:gd name="T53" fmla="*/ 654 h 654"/>
                <a:gd name="T54" fmla="*/ 833 w 885"/>
                <a:gd name="T55" fmla="*/ 647 h 654"/>
                <a:gd name="T56" fmla="*/ 862 w 885"/>
                <a:gd name="T57" fmla="*/ 635 h 654"/>
                <a:gd name="T58" fmla="*/ 877 w 885"/>
                <a:gd name="T59" fmla="*/ 559 h 654"/>
                <a:gd name="T60" fmla="*/ 885 w 885"/>
                <a:gd name="T61" fmla="*/ 562 h 654"/>
                <a:gd name="T62" fmla="*/ 879 w 885"/>
                <a:gd name="T63" fmla="*/ 457 h 654"/>
                <a:gd name="T64" fmla="*/ 867 w 885"/>
                <a:gd name="T65" fmla="*/ 426 h 654"/>
                <a:gd name="T66" fmla="*/ 771 w 885"/>
                <a:gd name="T67" fmla="*/ 273 h 654"/>
                <a:gd name="T68" fmla="*/ 697 w 885"/>
                <a:gd name="T69" fmla="*/ 129 h 654"/>
                <a:gd name="T70" fmla="*/ 651 w 885"/>
                <a:gd name="T71" fmla="*/ 10 h 654"/>
                <a:gd name="T72" fmla="*/ 639 w 885"/>
                <a:gd name="T73" fmla="*/ 8 h 654"/>
                <a:gd name="T74" fmla="*/ 598 w 885"/>
                <a:gd name="T75" fmla="*/ 0 h 654"/>
                <a:gd name="T76" fmla="*/ 586 w 885"/>
                <a:gd name="T77" fmla="*/ 12 h 654"/>
                <a:gd name="T78" fmla="*/ 593 w 885"/>
                <a:gd name="T79" fmla="*/ 57 h 654"/>
                <a:gd name="T80" fmla="*/ 576 w 885"/>
                <a:gd name="T81" fmla="*/ 54 h 654"/>
                <a:gd name="T82" fmla="*/ 573 w 885"/>
                <a:gd name="T83" fmla="*/ 35 h 654"/>
                <a:gd name="T84" fmla="*/ 292 w 885"/>
                <a:gd name="T85" fmla="*/ 51 h 654"/>
                <a:gd name="T86" fmla="*/ 272 w 885"/>
                <a:gd name="T87" fmla="*/ 20 h 654"/>
                <a:gd name="T88" fmla="*/ 0 w 885"/>
                <a:gd name="T89" fmla="*/ 44 h 654"/>
                <a:gd name="T90" fmla="*/ 0 w 885"/>
                <a:gd name="T91" fmla="*/ 62 h 654"/>
                <a:gd name="T92" fmla="*/ 0 w 885"/>
                <a:gd name="T93" fmla="*/ 62 h 65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85"/>
                <a:gd name="T142" fmla="*/ 0 h 654"/>
                <a:gd name="T143" fmla="*/ 885 w 885"/>
                <a:gd name="T144" fmla="*/ 654 h 65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85" h="654">
                  <a:moveTo>
                    <a:pt x="0" y="62"/>
                  </a:moveTo>
                  <a:lnTo>
                    <a:pt x="24" y="85"/>
                  </a:lnTo>
                  <a:lnTo>
                    <a:pt x="21" y="100"/>
                  </a:lnTo>
                  <a:lnTo>
                    <a:pt x="27" y="110"/>
                  </a:lnTo>
                  <a:lnTo>
                    <a:pt x="17" y="125"/>
                  </a:lnTo>
                  <a:lnTo>
                    <a:pt x="121" y="90"/>
                  </a:lnTo>
                  <a:lnTo>
                    <a:pt x="253" y="173"/>
                  </a:lnTo>
                  <a:lnTo>
                    <a:pt x="362" y="115"/>
                  </a:lnTo>
                  <a:lnTo>
                    <a:pt x="425" y="129"/>
                  </a:lnTo>
                  <a:lnTo>
                    <a:pt x="505" y="207"/>
                  </a:lnTo>
                  <a:lnTo>
                    <a:pt x="534" y="207"/>
                  </a:lnTo>
                  <a:lnTo>
                    <a:pt x="559" y="261"/>
                  </a:lnTo>
                  <a:lnTo>
                    <a:pt x="552" y="365"/>
                  </a:lnTo>
                  <a:lnTo>
                    <a:pt x="571" y="377"/>
                  </a:lnTo>
                  <a:lnTo>
                    <a:pt x="574" y="358"/>
                  </a:lnTo>
                  <a:lnTo>
                    <a:pt x="600" y="358"/>
                  </a:lnTo>
                  <a:lnTo>
                    <a:pt x="574" y="407"/>
                  </a:lnTo>
                  <a:lnTo>
                    <a:pt x="642" y="475"/>
                  </a:lnTo>
                  <a:lnTo>
                    <a:pt x="653" y="457"/>
                  </a:lnTo>
                  <a:lnTo>
                    <a:pt x="658" y="504"/>
                  </a:lnTo>
                  <a:lnTo>
                    <a:pt x="680" y="514"/>
                  </a:lnTo>
                  <a:lnTo>
                    <a:pt x="704" y="572"/>
                  </a:lnTo>
                  <a:lnTo>
                    <a:pt x="727" y="572"/>
                  </a:lnTo>
                  <a:lnTo>
                    <a:pt x="778" y="627"/>
                  </a:lnTo>
                  <a:lnTo>
                    <a:pt x="807" y="630"/>
                  </a:lnTo>
                  <a:lnTo>
                    <a:pt x="807" y="638"/>
                  </a:lnTo>
                  <a:lnTo>
                    <a:pt x="787" y="654"/>
                  </a:lnTo>
                  <a:lnTo>
                    <a:pt x="833" y="647"/>
                  </a:lnTo>
                  <a:lnTo>
                    <a:pt x="862" y="635"/>
                  </a:lnTo>
                  <a:lnTo>
                    <a:pt x="877" y="559"/>
                  </a:lnTo>
                  <a:lnTo>
                    <a:pt x="885" y="562"/>
                  </a:lnTo>
                  <a:lnTo>
                    <a:pt x="879" y="457"/>
                  </a:lnTo>
                  <a:lnTo>
                    <a:pt x="867" y="426"/>
                  </a:lnTo>
                  <a:lnTo>
                    <a:pt x="771" y="273"/>
                  </a:lnTo>
                  <a:lnTo>
                    <a:pt x="697" y="129"/>
                  </a:lnTo>
                  <a:lnTo>
                    <a:pt x="651" y="10"/>
                  </a:lnTo>
                  <a:lnTo>
                    <a:pt x="639" y="8"/>
                  </a:lnTo>
                  <a:lnTo>
                    <a:pt x="598" y="0"/>
                  </a:lnTo>
                  <a:lnTo>
                    <a:pt x="586" y="12"/>
                  </a:lnTo>
                  <a:lnTo>
                    <a:pt x="593" y="57"/>
                  </a:lnTo>
                  <a:lnTo>
                    <a:pt x="576" y="54"/>
                  </a:lnTo>
                  <a:lnTo>
                    <a:pt x="573" y="35"/>
                  </a:lnTo>
                  <a:lnTo>
                    <a:pt x="292" y="51"/>
                  </a:lnTo>
                  <a:lnTo>
                    <a:pt x="272" y="20"/>
                  </a:lnTo>
                  <a:lnTo>
                    <a:pt x="0" y="44"/>
                  </a:lnTo>
                  <a:lnTo>
                    <a:pt x="0" y="62"/>
                  </a:lnTo>
                  <a:close/>
                </a:path>
              </a:pathLst>
            </a:custGeom>
            <a:grpFill/>
            <a:ln w="12700">
              <a:solidFill>
                <a:schemeClr val="bg1"/>
              </a:solidFill>
              <a:round/>
              <a:headEnd/>
              <a:tailEnd/>
            </a:ln>
          </p:spPr>
          <p:txBody>
            <a:bodyPr/>
            <a:lstStyle/>
            <a:p>
              <a:pPr eaLnBrk="1" hangingPunct="1">
                <a:defRPr/>
              </a:pPr>
              <a:endParaRPr lang="en-US"/>
            </a:p>
          </p:txBody>
        </p:sp>
        <p:sp>
          <p:nvSpPr>
            <p:cNvPr id="41" name="Freeform 101">
              <a:extLst>
                <a:ext uri="{FF2B5EF4-FFF2-40B4-BE49-F238E27FC236}">
                  <a16:creationId xmlns:a16="http://schemas.microsoft.com/office/drawing/2014/main" id="{DC820029-FB02-D798-D9B8-440A1AB00D97}"/>
                </a:ext>
              </a:extLst>
            </p:cNvPr>
            <p:cNvSpPr>
              <a:spLocks/>
            </p:cNvSpPr>
            <p:nvPr/>
          </p:nvSpPr>
          <p:spPr bwMode="auto">
            <a:xfrm>
              <a:off x="6748463" y="3141663"/>
              <a:ext cx="550862" cy="606425"/>
            </a:xfrm>
            <a:custGeom>
              <a:avLst/>
              <a:gdLst>
                <a:gd name="T0" fmla="*/ 0 w 409"/>
                <a:gd name="T1" fmla="*/ 82 h 451"/>
                <a:gd name="T2" fmla="*/ 34 w 409"/>
                <a:gd name="T3" fmla="*/ 395 h 451"/>
                <a:gd name="T4" fmla="*/ 85 w 409"/>
                <a:gd name="T5" fmla="*/ 400 h 451"/>
                <a:gd name="T6" fmla="*/ 146 w 409"/>
                <a:gd name="T7" fmla="*/ 435 h 451"/>
                <a:gd name="T8" fmla="*/ 190 w 409"/>
                <a:gd name="T9" fmla="*/ 434 h 451"/>
                <a:gd name="T10" fmla="*/ 210 w 409"/>
                <a:gd name="T11" fmla="*/ 420 h 451"/>
                <a:gd name="T12" fmla="*/ 260 w 409"/>
                <a:gd name="T13" fmla="*/ 451 h 451"/>
                <a:gd name="T14" fmla="*/ 288 w 409"/>
                <a:gd name="T15" fmla="*/ 425 h 451"/>
                <a:gd name="T16" fmla="*/ 295 w 409"/>
                <a:gd name="T17" fmla="*/ 376 h 451"/>
                <a:gd name="T18" fmla="*/ 314 w 409"/>
                <a:gd name="T19" fmla="*/ 386 h 451"/>
                <a:gd name="T20" fmla="*/ 324 w 409"/>
                <a:gd name="T21" fmla="*/ 345 h 451"/>
                <a:gd name="T22" fmla="*/ 392 w 409"/>
                <a:gd name="T23" fmla="*/ 286 h 451"/>
                <a:gd name="T24" fmla="*/ 404 w 409"/>
                <a:gd name="T25" fmla="*/ 189 h 451"/>
                <a:gd name="T26" fmla="*/ 395 w 409"/>
                <a:gd name="T27" fmla="*/ 169 h 451"/>
                <a:gd name="T28" fmla="*/ 409 w 409"/>
                <a:gd name="T29" fmla="*/ 158 h 451"/>
                <a:gd name="T30" fmla="*/ 384 w 409"/>
                <a:gd name="T31" fmla="*/ 0 h 451"/>
                <a:gd name="T32" fmla="*/ 314 w 409"/>
                <a:gd name="T33" fmla="*/ 36 h 451"/>
                <a:gd name="T34" fmla="*/ 278 w 409"/>
                <a:gd name="T35" fmla="*/ 73 h 451"/>
                <a:gd name="T36" fmla="*/ 253 w 409"/>
                <a:gd name="T37" fmla="*/ 75 h 451"/>
                <a:gd name="T38" fmla="*/ 214 w 409"/>
                <a:gd name="T39" fmla="*/ 96 h 451"/>
                <a:gd name="T40" fmla="*/ 124 w 409"/>
                <a:gd name="T41" fmla="*/ 65 h 451"/>
                <a:gd name="T42" fmla="*/ 0 w 409"/>
                <a:gd name="T43" fmla="*/ 82 h 451"/>
                <a:gd name="T44" fmla="*/ 0 w 409"/>
                <a:gd name="T45" fmla="*/ 82 h 4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09"/>
                <a:gd name="T70" fmla="*/ 0 h 451"/>
                <a:gd name="T71" fmla="*/ 409 w 409"/>
                <a:gd name="T72" fmla="*/ 451 h 45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09" h="451">
                  <a:moveTo>
                    <a:pt x="0" y="82"/>
                  </a:moveTo>
                  <a:lnTo>
                    <a:pt x="34" y="395"/>
                  </a:lnTo>
                  <a:lnTo>
                    <a:pt x="85" y="400"/>
                  </a:lnTo>
                  <a:lnTo>
                    <a:pt x="146" y="435"/>
                  </a:lnTo>
                  <a:lnTo>
                    <a:pt x="190" y="434"/>
                  </a:lnTo>
                  <a:lnTo>
                    <a:pt x="210" y="420"/>
                  </a:lnTo>
                  <a:lnTo>
                    <a:pt x="260" y="451"/>
                  </a:lnTo>
                  <a:lnTo>
                    <a:pt x="288" y="425"/>
                  </a:lnTo>
                  <a:lnTo>
                    <a:pt x="295" y="376"/>
                  </a:lnTo>
                  <a:lnTo>
                    <a:pt x="314" y="386"/>
                  </a:lnTo>
                  <a:lnTo>
                    <a:pt x="324" y="345"/>
                  </a:lnTo>
                  <a:lnTo>
                    <a:pt x="392" y="286"/>
                  </a:lnTo>
                  <a:lnTo>
                    <a:pt x="404" y="189"/>
                  </a:lnTo>
                  <a:lnTo>
                    <a:pt x="395" y="169"/>
                  </a:lnTo>
                  <a:lnTo>
                    <a:pt x="409" y="158"/>
                  </a:lnTo>
                  <a:lnTo>
                    <a:pt x="384" y="0"/>
                  </a:lnTo>
                  <a:lnTo>
                    <a:pt x="314" y="36"/>
                  </a:lnTo>
                  <a:lnTo>
                    <a:pt x="278" y="73"/>
                  </a:lnTo>
                  <a:lnTo>
                    <a:pt x="253" y="75"/>
                  </a:lnTo>
                  <a:lnTo>
                    <a:pt x="214" y="96"/>
                  </a:lnTo>
                  <a:lnTo>
                    <a:pt x="124" y="65"/>
                  </a:lnTo>
                  <a:lnTo>
                    <a:pt x="0" y="82"/>
                  </a:lnTo>
                  <a:close/>
                </a:path>
              </a:pathLst>
            </a:custGeom>
            <a:grpFill/>
            <a:ln w="12700">
              <a:solidFill>
                <a:schemeClr val="bg1"/>
              </a:solidFill>
              <a:round/>
              <a:headEnd/>
              <a:tailEnd/>
            </a:ln>
          </p:spPr>
          <p:txBody>
            <a:bodyPr/>
            <a:lstStyle/>
            <a:p>
              <a:pPr eaLnBrk="1" hangingPunct="1">
                <a:defRPr/>
              </a:pPr>
              <a:endParaRPr lang="en-US"/>
            </a:p>
          </p:txBody>
        </p:sp>
        <p:sp>
          <p:nvSpPr>
            <p:cNvPr id="42" name="Freeform 102">
              <a:extLst>
                <a:ext uri="{FF2B5EF4-FFF2-40B4-BE49-F238E27FC236}">
                  <a16:creationId xmlns:a16="http://schemas.microsoft.com/office/drawing/2014/main" id="{BD670CA0-C222-B4EA-2073-0EBD2290839E}"/>
                </a:ext>
              </a:extLst>
            </p:cNvPr>
            <p:cNvSpPr>
              <a:spLocks/>
            </p:cNvSpPr>
            <p:nvPr/>
          </p:nvSpPr>
          <p:spPr bwMode="auto">
            <a:xfrm>
              <a:off x="7099300" y="3354388"/>
              <a:ext cx="587375" cy="568325"/>
            </a:xfrm>
            <a:custGeom>
              <a:avLst/>
              <a:gdLst>
                <a:gd name="T0" fmla="*/ 0 w 436"/>
                <a:gd name="T1" fmla="*/ 293 h 423"/>
                <a:gd name="T2" fmla="*/ 15 w 436"/>
                <a:gd name="T3" fmla="*/ 350 h 423"/>
                <a:gd name="T4" fmla="*/ 71 w 436"/>
                <a:gd name="T5" fmla="*/ 391 h 423"/>
                <a:gd name="T6" fmla="*/ 98 w 436"/>
                <a:gd name="T7" fmla="*/ 423 h 423"/>
                <a:gd name="T8" fmla="*/ 181 w 436"/>
                <a:gd name="T9" fmla="*/ 389 h 423"/>
                <a:gd name="T10" fmla="*/ 219 w 436"/>
                <a:gd name="T11" fmla="*/ 384 h 423"/>
                <a:gd name="T12" fmla="*/ 239 w 436"/>
                <a:gd name="T13" fmla="*/ 359 h 423"/>
                <a:gd name="T14" fmla="*/ 271 w 436"/>
                <a:gd name="T15" fmla="*/ 231 h 423"/>
                <a:gd name="T16" fmla="*/ 307 w 436"/>
                <a:gd name="T17" fmla="*/ 247 h 423"/>
                <a:gd name="T18" fmla="*/ 375 w 436"/>
                <a:gd name="T19" fmla="*/ 109 h 423"/>
                <a:gd name="T20" fmla="*/ 428 w 436"/>
                <a:gd name="T21" fmla="*/ 138 h 423"/>
                <a:gd name="T22" fmla="*/ 436 w 436"/>
                <a:gd name="T23" fmla="*/ 114 h 423"/>
                <a:gd name="T24" fmla="*/ 399 w 436"/>
                <a:gd name="T25" fmla="*/ 84 h 423"/>
                <a:gd name="T26" fmla="*/ 370 w 436"/>
                <a:gd name="T27" fmla="*/ 87 h 423"/>
                <a:gd name="T28" fmla="*/ 360 w 436"/>
                <a:gd name="T29" fmla="*/ 102 h 423"/>
                <a:gd name="T30" fmla="*/ 307 w 436"/>
                <a:gd name="T31" fmla="*/ 118 h 423"/>
                <a:gd name="T32" fmla="*/ 273 w 436"/>
                <a:gd name="T33" fmla="*/ 155 h 423"/>
                <a:gd name="T34" fmla="*/ 263 w 436"/>
                <a:gd name="T35" fmla="*/ 96 h 423"/>
                <a:gd name="T36" fmla="*/ 168 w 436"/>
                <a:gd name="T37" fmla="*/ 111 h 423"/>
                <a:gd name="T38" fmla="*/ 149 w 436"/>
                <a:gd name="T39" fmla="*/ 0 h 423"/>
                <a:gd name="T40" fmla="*/ 135 w 436"/>
                <a:gd name="T41" fmla="*/ 11 h 423"/>
                <a:gd name="T42" fmla="*/ 144 w 436"/>
                <a:gd name="T43" fmla="*/ 31 h 423"/>
                <a:gd name="T44" fmla="*/ 132 w 436"/>
                <a:gd name="T45" fmla="*/ 128 h 423"/>
                <a:gd name="T46" fmla="*/ 64 w 436"/>
                <a:gd name="T47" fmla="*/ 187 h 423"/>
                <a:gd name="T48" fmla="*/ 54 w 436"/>
                <a:gd name="T49" fmla="*/ 228 h 423"/>
                <a:gd name="T50" fmla="*/ 35 w 436"/>
                <a:gd name="T51" fmla="*/ 218 h 423"/>
                <a:gd name="T52" fmla="*/ 28 w 436"/>
                <a:gd name="T53" fmla="*/ 267 h 423"/>
                <a:gd name="T54" fmla="*/ 0 w 436"/>
                <a:gd name="T55" fmla="*/ 293 h 423"/>
                <a:gd name="T56" fmla="*/ 0 w 436"/>
                <a:gd name="T57" fmla="*/ 293 h 423"/>
                <a:gd name="T58" fmla="*/ 0 w 436"/>
                <a:gd name="T59" fmla="*/ 293 h 4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6"/>
                <a:gd name="T91" fmla="*/ 0 h 423"/>
                <a:gd name="T92" fmla="*/ 436 w 436"/>
                <a:gd name="T93" fmla="*/ 423 h 42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6" h="423">
                  <a:moveTo>
                    <a:pt x="0" y="293"/>
                  </a:moveTo>
                  <a:lnTo>
                    <a:pt x="15" y="350"/>
                  </a:lnTo>
                  <a:lnTo>
                    <a:pt x="71" y="391"/>
                  </a:lnTo>
                  <a:lnTo>
                    <a:pt x="98" y="423"/>
                  </a:lnTo>
                  <a:lnTo>
                    <a:pt x="181" y="389"/>
                  </a:lnTo>
                  <a:lnTo>
                    <a:pt x="219" y="384"/>
                  </a:lnTo>
                  <a:lnTo>
                    <a:pt x="239" y="359"/>
                  </a:lnTo>
                  <a:lnTo>
                    <a:pt x="271" y="231"/>
                  </a:lnTo>
                  <a:lnTo>
                    <a:pt x="307" y="247"/>
                  </a:lnTo>
                  <a:lnTo>
                    <a:pt x="375" y="109"/>
                  </a:lnTo>
                  <a:lnTo>
                    <a:pt x="428" y="138"/>
                  </a:lnTo>
                  <a:lnTo>
                    <a:pt x="436" y="114"/>
                  </a:lnTo>
                  <a:lnTo>
                    <a:pt x="399" y="84"/>
                  </a:lnTo>
                  <a:lnTo>
                    <a:pt x="370" y="87"/>
                  </a:lnTo>
                  <a:lnTo>
                    <a:pt x="360" y="102"/>
                  </a:lnTo>
                  <a:lnTo>
                    <a:pt x="307" y="118"/>
                  </a:lnTo>
                  <a:lnTo>
                    <a:pt x="273" y="155"/>
                  </a:lnTo>
                  <a:lnTo>
                    <a:pt x="263" y="96"/>
                  </a:lnTo>
                  <a:lnTo>
                    <a:pt x="168" y="111"/>
                  </a:lnTo>
                  <a:lnTo>
                    <a:pt x="149" y="0"/>
                  </a:lnTo>
                  <a:lnTo>
                    <a:pt x="135" y="11"/>
                  </a:lnTo>
                  <a:lnTo>
                    <a:pt x="144" y="31"/>
                  </a:lnTo>
                  <a:lnTo>
                    <a:pt x="132" y="128"/>
                  </a:lnTo>
                  <a:lnTo>
                    <a:pt x="64" y="187"/>
                  </a:lnTo>
                  <a:lnTo>
                    <a:pt x="54" y="228"/>
                  </a:lnTo>
                  <a:lnTo>
                    <a:pt x="35" y="218"/>
                  </a:lnTo>
                  <a:lnTo>
                    <a:pt x="28" y="267"/>
                  </a:lnTo>
                  <a:lnTo>
                    <a:pt x="0" y="293"/>
                  </a:lnTo>
                  <a:close/>
                </a:path>
              </a:pathLst>
            </a:custGeom>
            <a:grpFill/>
            <a:ln w="12700">
              <a:solidFill>
                <a:schemeClr val="bg1"/>
              </a:solidFill>
              <a:round/>
              <a:headEnd/>
              <a:tailEnd/>
            </a:ln>
          </p:spPr>
          <p:txBody>
            <a:bodyPr/>
            <a:lstStyle/>
            <a:p>
              <a:pPr eaLnBrk="1" hangingPunct="1">
                <a:defRPr/>
              </a:pPr>
              <a:endParaRPr lang="en-US"/>
            </a:p>
          </p:txBody>
        </p:sp>
        <p:sp>
          <p:nvSpPr>
            <p:cNvPr id="43" name="Freeform 103">
              <a:extLst>
                <a:ext uri="{FF2B5EF4-FFF2-40B4-BE49-F238E27FC236}">
                  <a16:creationId xmlns:a16="http://schemas.microsoft.com/office/drawing/2014/main" id="{F247B42A-080C-BC40-93FC-08D30E830998}"/>
                </a:ext>
              </a:extLst>
            </p:cNvPr>
            <p:cNvSpPr>
              <a:spLocks/>
            </p:cNvSpPr>
            <p:nvPr/>
          </p:nvSpPr>
          <p:spPr bwMode="auto">
            <a:xfrm>
              <a:off x="7453313" y="3395663"/>
              <a:ext cx="596900" cy="287337"/>
            </a:xfrm>
            <a:custGeom>
              <a:avLst/>
              <a:gdLst>
                <a:gd name="T0" fmla="*/ 0 w 443"/>
                <a:gd name="T1" fmla="*/ 65 h 214"/>
                <a:gd name="T2" fmla="*/ 10 w 443"/>
                <a:gd name="T3" fmla="*/ 124 h 214"/>
                <a:gd name="T4" fmla="*/ 44 w 443"/>
                <a:gd name="T5" fmla="*/ 87 h 214"/>
                <a:gd name="T6" fmla="*/ 97 w 443"/>
                <a:gd name="T7" fmla="*/ 71 h 214"/>
                <a:gd name="T8" fmla="*/ 107 w 443"/>
                <a:gd name="T9" fmla="*/ 56 h 214"/>
                <a:gd name="T10" fmla="*/ 136 w 443"/>
                <a:gd name="T11" fmla="*/ 53 h 214"/>
                <a:gd name="T12" fmla="*/ 173 w 443"/>
                <a:gd name="T13" fmla="*/ 83 h 214"/>
                <a:gd name="T14" fmla="*/ 199 w 443"/>
                <a:gd name="T15" fmla="*/ 90 h 214"/>
                <a:gd name="T16" fmla="*/ 246 w 443"/>
                <a:gd name="T17" fmla="*/ 132 h 214"/>
                <a:gd name="T18" fmla="*/ 229 w 443"/>
                <a:gd name="T19" fmla="*/ 173 h 214"/>
                <a:gd name="T20" fmla="*/ 236 w 443"/>
                <a:gd name="T21" fmla="*/ 192 h 214"/>
                <a:gd name="T22" fmla="*/ 256 w 443"/>
                <a:gd name="T23" fmla="*/ 183 h 214"/>
                <a:gd name="T24" fmla="*/ 275 w 443"/>
                <a:gd name="T25" fmla="*/ 183 h 214"/>
                <a:gd name="T26" fmla="*/ 285 w 443"/>
                <a:gd name="T27" fmla="*/ 197 h 214"/>
                <a:gd name="T28" fmla="*/ 307 w 443"/>
                <a:gd name="T29" fmla="*/ 197 h 214"/>
                <a:gd name="T30" fmla="*/ 316 w 443"/>
                <a:gd name="T31" fmla="*/ 192 h 214"/>
                <a:gd name="T32" fmla="*/ 302 w 443"/>
                <a:gd name="T33" fmla="*/ 155 h 214"/>
                <a:gd name="T34" fmla="*/ 299 w 443"/>
                <a:gd name="T35" fmla="*/ 87 h 214"/>
                <a:gd name="T36" fmla="*/ 282 w 443"/>
                <a:gd name="T37" fmla="*/ 76 h 214"/>
                <a:gd name="T38" fmla="*/ 316 w 443"/>
                <a:gd name="T39" fmla="*/ 46 h 214"/>
                <a:gd name="T40" fmla="*/ 318 w 443"/>
                <a:gd name="T41" fmla="*/ 25 h 214"/>
                <a:gd name="T42" fmla="*/ 340 w 443"/>
                <a:gd name="T43" fmla="*/ 27 h 214"/>
                <a:gd name="T44" fmla="*/ 312 w 443"/>
                <a:gd name="T45" fmla="*/ 70 h 214"/>
                <a:gd name="T46" fmla="*/ 328 w 443"/>
                <a:gd name="T47" fmla="*/ 121 h 214"/>
                <a:gd name="T48" fmla="*/ 335 w 443"/>
                <a:gd name="T49" fmla="*/ 134 h 214"/>
                <a:gd name="T50" fmla="*/ 345 w 443"/>
                <a:gd name="T51" fmla="*/ 141 h 214"/>
                <a:gd name="T52" fmla="*/ 324 w 443"/>
                <a:gd name="T53" fmla="*/ 139 h 214"/>
                <a:gd name="T54" fmla="*/ 331 w 443"/>
                <a:gd name="T55" fmla="*/ 172 h 214"/>
                <a:gd name="T56" fmla="*/ 367 w 443"/>
                <a:gd name="T57" fmla="*/ 192 h 214"/>
                <a:gd name="T58" fmla="*/ 375 w 443"/>
                <a:gd name="T59" fmla="*/ 197 h 214"/>
                <a:gd name="T60" fmla="*/ 385 w 443"/>
                <a:gd name="T61" fmla="*/ 197 h 214"/>
                <a:gd name="T62" fmla="*/ 380 w 443"/>
                <a:gd name="T63" fmla="*/ 214 h 214"/>
                <a:gd name="T64" fmla="*/ 425 w 443"/>
                <a:gd name="T65" fmla="*/ 192 h 214"/>
                <a:gd name="T66" fmla="*/ 433 w 443"/>
                <a:gd name="T67" fmla="*/ 165 h 214"/>
                <a:gd name="T68" fmla="*/ 443 w 443"/>
                <a:gd name="T69" fmla="*/ 136 h 214"/>
                <a:gd name="T70" fmla="*/ 380 w 443"/>
                <a:gd name="T71" fmla="*/ 149 h 214"/>
                <a:gd name="T72" fmla="*/ 340 w 443"/>
                <a:gd name="T73" fmla="*/ 0 h 214"/>
                <a:gd name="T74" fmla="*/ 0 w 443"/>
                <a:gd name="T75" fmla="*/ 65 h 214"/>
                <a:gd name="T76" fmla="*/ 0 w 443"/>
                <a:gd name="T77" fmla="*/ 65 h 214"/>
                <a:gd name="T78" fmla="*/ 0 w 443"/>
                <a:gd name="T79" fmla="*/ 65 h 21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43"/>
                <a:gd name="T121" fmla="*/ 0 h 214"/>
                <a:gd name="T122" fmla="*/ 443 w 443"/>
                <a:gd name="T123" fmla="*/ 214 h 21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43" h="214">
                  <a:moveTo>
                    <a:pt x="0" y="65"/>
                  </a:moveTo>
                  <a:lnTo>
                    <a:pt x="10" y="124"/>
                  </a:lnTo>
                  <a:lnTo>
                    <a:pt x="44" y="87"/>
                  </a:lnTo>
                  <a:lnTo>
                    <a:pt x="97" y="71"/>
                  </a:lnTo>
                  <a:lnTo>
                    <a:pt x="107" y="56"/>
                  </a:lnTo>
                  <a:lnTo>
                    <a:pt x="136" y="53"/>
                  </a:lnTo>
                  <a:lnTo>
                    <a:pt x="173" y="83"/>
                  </a:lnTo>
                  <a:lnTo>
                    <a:pt x="199" y="90"/>
                  </a:lnTo>
                  <a:lnTo>
                    <a:pt x="246" y="132"/>
                  </a:lnTo>
                  <a:lnTo>
                    <a:pt x="229" y="173"/>
                  </a:lnTo>
                  <a:lnTo>
                    <a:pt x="236" y="192"/>
                  </a:lnTo>
                  <a:lnTo>
                    <a:pt x="256" y="183"/>
                  </a:lnTo>
                  <a:lnTo>
                    <a:pt x="275" y="183"/>
                  </a:lnTo>
                  <a:lnTo>
                    <a:pt x="285" y="197"/>
                  </a:lnTo>
                  <a:lnTo>
                    <a:pt x="307" y="197"/>
                  </a:lnTo>
                  <a:lnTo>
                    <a:pt x="316" y="192"/>
                  </a:lnTo>
                  <a:lnTo>
                    <a:pt x="302" y="155"/>
                  </a:lnTo>
                  <a:lnTo>
                    <a:pt x="299" y="87"/>
                  </a:lnTo>
                  <a:lnTo>
                    <a:pt x="282" y="76"/>
                  </a:lnTo>
                  <a:lnTo>
                    <a:pt x="316" y="46"/>
                  </a:lnTo>
                  <a:lnTo>
                    <a:pt x="318" y="25"/>
                  </a:lnTo>
                  <a:lnTo>
                    <a:pt x="340" y="27"/>
                  </a:lnTo>
                  <a:lnTo>
                    <a:pt x="312" y="70"/>
                  </a:lnTo>
                  <a:lnTo>
                    <a:pt x="328" y="121"/>
                  </a:lnTo>
                  <a:lnTo>
                    <a:pt x="335" y="134"/>
                  </a:lnTo>
                  <a:lnTo>
                    <a:pt x="345" y="141"/>
                  </a:lnTo>
                  <a:lnTo>
                    <a:pt x="324" y="139"/>
                  </a:lnTo>
                  <a:lnTo>
                    <a:pt x="331" y="172"/>
                  </a:lnTo>
                  <a:lnTo>
                    <a:pt x="367" y="192"/>
                  </a:lnTo>
                  <a:lnTo>
                    <a:pt x="375" y="197"/>
                  </a:lnTo>
                  <a:lnTo>
                    <a:pt x="385" y="197"/>
                  </a:lnTo>
                  <a:lnTo>
                    <a:pt x="380" y="214"/>
                  </a:lnTo>
                  <a:lnTo>
                    <a:pt x="425" y="192"/>
                  </a:lnTo>
                  <a:lnTo>
                    <a:pt x="433" y="165"/>
                  </a:lnTo>
                  <a:lnTo>
                    <a:pt x="443" y="136"/>
                  </a:lnTo>
                  <a:lnTo>
                    <a:pt x="380" y="149"/>
                  </a:lnTo>
                  <a:lnTo>
                    <a:pt x="340" y="0"/>
                  </a:lnTo>
                  <a:lnTo>
                    <a:pt x="0" y="65"/>
                  </a:lnTo>
                  <a:close/>
                </a:path>
              </a:pathLst>
            </a:custGeom>
            <a:grpFill/>
            <a:ln w="12700">
              <a:solidFill>
                <a:schemeClr val="bg1"/>
              </a:solidFill>
              <a:round/>
              <a:headEnd/>
              <a:tailEnd/>
            </a:ln>
          </p:spPr>
          <p:txBody>
            <a:bodyPr/>
            <a:lstStyle/>
            <a:p>
              <a:pPr eaLnBrk="1" hangingPunct="1">
                <a:defRPr/>
              </a:pPr>
              <a:endParaRPr lang="en-US"/>
            </a:p>
          </p:txBody>
        </p:sp>
        <p:sp>
          <p:nvSpPr>
            <p:cNvPr id="44" name="Freeform 104">
              <a:extLst>
                <a:ext uri="{FF2B5EF4-FFF2-40B4-BE49-F238E27FC236}">
                  <a16:creationId xmlns:a16="http://schemas.microsoft.com/office/drawing/2014/main" id="{B046FD66-AE57-1FE0-3D6F-919E694E287F}"/>
                </a:ext>
              </a:extLst>
            </p:cNvPr>
            <p:cNvSpPr>
              <a:spLocks/>
            </p:cNvSpPr>
            <p:nvPr/>
          </p:nvSpPr>
          <p:spPr bwMode="auto">
            <a:xfrm>
              <a:off x="6997700" y="3500438"/>
              <a:ext cx="1016000" cy="558800"/>
            </a:xfrm>
            <a:custGeom>
              <a:avLst/>
              <a:gdLst>
                <a:gd name="T0" fmla="*/ 69 w 754"/>
                <a:gd name="T1" fmla="*/ 370 h 415"/>
                <a:gd name="T2" fmla="*/ 71 w 754"/>
                <a:gd name="T3" fmla="*/ 360 h 415"/>
                <a:gd name="T4" fmla="*/ 119 w 754"/>
                <a:gd name="T5" fmla="*/ 314 h 415"/>
                <a:gd name="T6" fmla="*/ 146 w 754"/>
                <a:gd name="T7" fmla="*/ 282 h 415"/>
                <a:gd name="T8" fmla="*/ 173 w 754"/>
                <a:gd name="T9" fmla="*/ 314 h 415"/>
                <a:gd name="T10" fmla="*/ 256 w 754"/>
                <a:gd name="T11" fmla="*/ 280 h 415"/>
                <a:gd name="T12" fmla="*/ 294 w 754"/>
                <a:gd name="T13" fmla="*/ 275 h 415"/>
                <a:gd name="T14" fmla="*/ 314 w 754"/>
                <a:gd name="T15" fmla="*/ 250 h 415"/>
                <a:gd name="T16" fmla="*/ 346 w 754"/>
                <a:gd name="T17" fmla="*/ 122 h 415"/>
                <a:gd name="T18" fmla="*/ 382 w 754"/>
                <a:gd name="T19" fmla="*/ 138 h 415"/>
                <a:gd name="T20" fmla="*/ 450 w 754"/>
                <a:gd name="T21" fmla="*/ 0 h 415"/>
                <a:gd name="T22" fmla="*/ 503 w 754"/>
                <a:gd name="T23" fmla="*/ 29 h 415"/>
                <a:gd name="T24" fmla="*/ 511 w 754"/>
                <a:gd name="T25" fmla="*/ 5 h 415"/>
                <a:gd name="T26" fmla="*/ 537 w 754"/>
                <a:gd name="T27" fmla="*/ 12 h 415"/>
                <a:gd name="T28" fmla="*/ 584 w 754"/>
                <a:gd name="T29" fmla="*/ 54 h 415"/>
                <a:gd name="T30" fmla="*/ 567 w 754"/>
                <a:gd name="T31" fmla="*/ 95 h 415"/>
                <a:gd name="T32" fmla="*/ 574 w 754"/>
                <a:gd name="T33" fmla="*/ 114 h 415"/>
                <a:gd name="T34" fmla="*/ 594 w 754"/>
                <a:gd name="T35" fmla="*/ 105 h 415"/>
                <a:gd name="T36" fmla="*/ 610 w 754"/>
                <a:gd name="T37" fmla="*/ 124 h 415"/>
                <a:gd name="T38" fmla="*/ 683 w 754"/>
                <a:gd name="T39" fmla="*/ 148 h 415"/>
                <a:gd name="T40" fmla="*/ 615 w 754"/>
                <a:gd name="T41" fmla="*/ 145 h 415"/>
                <a:gd name="T42" fmla="*/ 686 w 754"/>
                <a:gd name="T43" fmla="*/ 207 h 415"/>
                <a:gd name="T44" fmla="*/ 642 w 754"/>
                <a:gd name="T45" fmla="*/ 201 h 415"/>
                <a:gd name="T46" fmla="*/ 732 w 754"/>
                <a:gd name="T47" fmla="*/ 258 h 415"/>
                <a:gd name="T48" fmla="*/ 754 w 754"/>
                <a:gd name="T49" fmla="*/ 297 h 415"/>
                <a:gd name="T50" fmla="*/ 739 w 754"/>
                <a:gd name="T51" fmla="*/ 292 h 415"/>
                <a:gd name="T52" fmla="*/ 735 w 754"/>
                <a:gd name="T53" fmla="*/ 303 h 415"/>
                <a:gd name="T54" fmla="*/ 440 w 754"/>
                <a:gd name="T55" fmla="*/ 359 h 415"/>
                <a:gd name="T56" fmla="*/ 193 w 754"/>
                <a:gd name="T57" fmla="*/ 389 h 415"/>
                <a:gd name="T58" fmla="*/ 0 w 754"/>
                <a:gd name="T59" fmla="*/ 415 h 415"/>
                <a:gd name="T60" fmla="*/ 69 w 754"/>
                <a:gd name="T61" fmla="*/ 370 h 415"/>
                <a:gd name="T62" fmla="*/ 69 w 754"/>
                <a:gd name="T63" fmla="*/ 370 h 4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54"/>
                <a:gd name="T97" fmla="*/ 0 h 415"/>
                <a:gd name="T98" fmla="*/ 754 w 754"/>
                <a:gd name="T99" fmla="*/ 415 h 4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54" h="415">
                  <a:moveTo>
                    <a:pt x="69" y="370"/>
                  </a:moveTo>
                  <a:lnTo>
                    <a:pt x="71" y="360"/>
                  </a:lnTo>
                  <a:lnTo>
                    <a:pt x="119" y="314"/>
                  </a:lnTo>
                  <a:lnTo>
                    <a:pt x="146" y="282"/>
                  </a:lnTo>
                  <a:lnTo>
                    <a:pt x="173" y="314"/>
                  </a:lnTo>
                  <a:lnTo>
                    <a:pt x="256" y="280"/>
                  </a:lnTo>
                  <a:lnTo>
                    <a:pt x="294" y="275"/>
                  </a:lnTo>
                  <a:lnTo>
                    <a:pt x="314" y="250"/>
                  </a:lnTo>
                  <a:lnTo>
                    <a:pt x="346" y="122"/>
                  </a:lnTo>
                  <a:lnTo>
                    <a:pt x="382" y="138"/>
                  </a:lnTo>
                  <a:lnTo>
                    <a:pt x="450" y="0"/>
                  </a:lnTo>
                  <a:lnTo>
                    <a:pt x="503" y="29"/>
                  </a:lnTo>
                  <a:lnTo>
                    <a:pt x="511" y="5"/>
                  </a:lnTo>
                  <a:lnTo>
                    <a:pt x="537" y="12"/>
                  </a:lnTo>
                  <a:lnTo>
                    <a:pt x="584" y="54"/>
                  </a:lnTo>
                  <a:lnTo>
                    <a:pt x="567" y="95"/>
                  </a:lnTo>
                  <a:lnTo>
                    <a:pt x="574" y="114"/>
                  </a:lnTo>
                  <a:lnTo>
                    <a:pt x="594" y="105"/>
                  </a:lnTo>
                  <a:lnTo>
                    <a:pt x="610" y="124"/>
                  </a:lnTo>
                  <a:lnTo>
                    <a:pt x="683" y="148"/>
                  </a:lnTo>
                  <a:lnTo>
                    <a:pt x="615" y="145"/>
                  </a:lnTo>
                  <a:lnTo>
                    <a:pt x="686" y="207"/>
                  </a:lnTo>
                  <a:lnTo>
                    <a:pt x="642" y="201"/>
                  </a:lnTo>
                  <a:lnTo>
                    <a:pt x="732" y="258"/>
                  </a:lnTo>
                  <a:lnTo>
                    <a:pt x="754" y="297"/>
                  </a:lnTo>
                  <a:lnTo>
                    <a:pt x="739" y="292"/>
                  </a:lnTo>
                  <a:lnTo>
                    <a:pt x="735" y="303"/>
                  </a:lnTo>
                  <a:lnTo>
                    <a:pt x="440" y="359"/>
                  </a:lnTo>
                  <a:lnTo>
                    <a:pt x="193" y="389"/>
                  </a:lnTo>
                  <a:lnTo>
                    <a:pt x="0" y="415"/>
                  </a:lnTo>
                  <a:lnTo>
                    <a:pt x="69" y="370"/>
                  </a:lnTo>
                  <a:close/>
                </a:path>
              </a:pathLst>
            </a:custGeom>
            <a:grpFill/>
            <a:ln w="12700">
              <a:solidFill>
                <a:schemeClr val="bg1"/>
              </a:solidFill>
              <a:round/>
              <a:headEnd/>
              <a:tailEnd/>
            </a:ln>
          </p:spPr>
          <p:txBody>
            <a:bodyPr/>
            <a:lstStyle/>
            <a:p>
              <a:pPr eaLnBrk="1" hangingPunct="1">
                <a:defRPr/>
              </a:pPr>
              <a:endParaRPr lang="en-US"/>
            </a:p>
          </p:txBody>
        </p:sp>
        <p:sp>
          <p:nvSpPr>
            <p:cNvPr id="45" name="Freeform 106">
              <a:extLst>
                <a:ext uri="{FF2B5EF4-FFF2-40B4-BE49-F238E27FC236}">
                  <a16:creationId xmlns:a16="http://schemas.microsoft.com/office/drawing/2014/main" id="{BF401668-813B-09BE-6437-DCE1DBE6D721}"/>
                </a:ext>
              </a:extLst>
            </p:cNvPr>
            <p:cNvSpPr>
              <a:spLocks/>
            </p:cNvSpPr>
            <p:nvPr/>
          </p:nvSpPr>
          <p:spPr bwMode="auto">
            <a:xfrm>
              <a:off x="6940550" y="3908425"/>
              <a:ext cx="1120775" cy="488950"/>
            </a:xfrm>
            <a:custGeom>
              <a:avLst/>
              <a:gdLst>
                <a:gd name="T0" fmla="*/ 0 w 833"/>
                <a:gd name="T1" fmla="*/ 312 h 363"/>
                <a:gd name="T2" fmla="*/ 121 w 833"/>
                <a:gd name="T3" fmla="*/ 297 h 363"/>
                <a:gd name="T4" fmla="*/ 191 w 833"/>
                <a:gd name="T5" fmla="*/ 263 h 363"/>
                <a:gd name="T6" fmla="*/ 323 w 833"/>
                <a:gd name="T7" fmla="*/ 249 h 363"/>
                <a:gd name="T8" fmla="*/ 377 w 833"/>
                <a:gd name="T9" fmla="*/ 283 h 363"/>
                <a:gd name="T10" fmla="*/ 464 w 833"/>
                <a:gd name="T11" fmla="*/ 271 h 363"/>
                <a:gd name="T12" fmla="*/ 595 w 833"/>
                <a:gd name="T13" fmla="*/ 363 h 363"/>
                <a:gd name="T14" fmla="*/ 646 w 833"/>
                <a:gd name="T15" fmla="*/ 351 h 363"/>
                <a:gd name="T16" fmla="*/ 719 w 833"/>
                <a:gd name="T17" fmla="*/ 246 h 363"/>
                <a:gd name="T18" fmla="*/ 778 w 833"/>
                <a:gd name="T19" fmla="*/ 224 h 363"/>
                <a:gd name="T20" fmla="*/ 797 w 833"/>
                <a:gd name="T21" fmla="*/ 193 h 363"/>
                <a:gd name="T22" fmla="*/ 733 w 833"/>
                <a:gd name="T23" fmla="*/ 205 h 363"/>
                <a:gd name="T24" fmla="*/ 716 w 833"/>
                <a:gd name="T25" fmla="*/ 183 h 363"/>
                <a:gd name="T26" fmla="*/ 755 w 833"/>
                <a:gd name="T27" fmla="*/ 173 h 363"/>
                <a:gd name="T28" fmla="*/ 755 w 833"/>
                <a:gd name="T29" fmla="*/ 159 h 363"/>
                <a:gd name="T30" fmla="*/ 710 w 833"/>
                <a:gd name="T31" fmla="*/ 144 h 363"/>
                <a:gd name="T32" fmla="*/ 766 w 833"/>
                <a:gd name="T33" fmla="*/ 124 h 363"/>
                <a:gd name="T34" fmla="*/ 763 w 833"/>
                <a:gd name="T35" fmla="*/ 146 h 363"/>
                <a:gd name="T36" fmla="*/ 799 w 833"/>
                <a:gd name="T37" fmla="*/ 146 h 363"/>
                <a:gd name="T38" fmla="*/ 819 w 833"/>
                <a:gd name="T39" fmla="*/ 108 h 363"/>
                <a:gd name="T40" fmla="*/ 833 w 833"/>
                <a:gd name="T41" fmla="*/ 107 h 363"/>
                <a:gd name="T42" fmla="*/ 824 w 833"/>
                <a:gd name="T43" fmla="*/ 73 h 363"/>
                <a:gd name="T44" fmla="*/ 799 w 833"/>
                <a:gd name="T45" fmla="*/ 107 h 363"/>
                <a:gd name="T46" fmla="*/ 773 w 833"/>
                <a:gd name="T47" fmla="*/ 32 h 363"/>
                <a:gd name="T48" fmla="*/ 790 w 833"/>
                <a:gd name="T49" fmla="*/ 28 h 363"/>
                <a:gd name="T50" fmla="*/ 814 w 833"/>
                <a:gd name="T51" fmla="*/ 49 h 363"/>
                <a:gd name="T52" fmla="*/ 797 w 833"/>
                <a:gd name="T53" fmla="*/ 15 h 363"/>
                <a:gd name="T54" fmla="*/ 778 w 833"/>
                <a:gd name="T55" fmla="*/ 0 h 363"/>
                <a:gd name="T56" fmla="*/ 483 w 833"/>
                <a:gd name="T57" fmla="*/ 56 h 363"/>
                <a:gd name="T58" fmla="*/ 236 w 833"/>
                <a:gd name="T59" fmla="*/ 86 h 363"/>
                <a:gd name="T60" fmla="*/ 203 w 833"/>
                <a:gd name="T61" fmla="*/ 152 h 363"/>
                <a:gd name="T62" fmla="*/ 150 w 833"/>
                <a:gd name="T63" fmla="*/ 164 h 363"/>
                <a:gd name="T64" fmla="*/ 124 w 833"/>
                <a:gd name="T65" fmla="*/ 198 h 363"/>
                <a:gd name="T66" fmla="*/ 29 w 833"/>
                <a:gd name="T67" fmla="*/ 253 h 363"/>
                <a:gd name="T68" fmla="*/ 24 w 833"/>
                <a:gd name="T69" fmla="*/ 273 h 363"/>
                <a:gd name="T70" fmla="*/ 0 w 833"/>
                <a:gd name="T71" fmla="*/ 285 h 363"/>
                <a:gd name="T72" fmla="*/ 0 w 833"/>
                <a:gd name="T73" fmla="*/ 312 h 363"/>
                <a:gd name="T74" fmla="*/ 0 w 833"/>
                <a:gd name="T75" fmla="*/ 312 h 3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33"/>
                <a:gd name="T115" fmla="*/ 0 h 363"/>
                <a:gd name="T116" fmla="*/ 833 w 833"/>
                <a:gd name="T117" fmla="*/ 363 h 36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33" h="363">
                  <a:moveTo>
                    <a:pt x="0" y="312"/>
                  </a:moveTo>
                  <a:lnTo>
                    <a:pt x="121" y="297"/>
                  </a:lnTo>
                  <a:lnTo>
                    <a:pt x="191" y="263"/>
                  </a:lnTo>
                  <a:lnTo>
                    <a:pt x="323" y="249"/>
                  </a:lnTo>
                  <a:lnTo>
                    <a:pt x="377" y="283"/>
                  </a:lnTo>
                  <a:lnTo>
                    <a:pt x="464" y="271"/>
                  </a:lnTo>
                  <a:lnTo>
                    <a:pt x="595" y="363"/>
                  </a:lnTo>
                  <a:lnTo>
                    <a:pt x="646" y="351"/>
                  </a:lnTo>
                  <a:lnTo>
                    <a:pt x="719" y="246"/>
                  </a:lnTo>
                  <a:lnTo>
                    <a:pt x="778" y="224"/>
                  </a:lnTo>
                  <a:lnTo>
                    <a:pt x="797" y="193"/>
                  </a:lnTo>
                  <a:lnTo>
                    <a:pt x="733" y="205"/>
                  </a:lnTo>
                  <a:lnTo>
                    <a:pt x="716" y="183"/>
                  </a:lnTo>
                  <a:lnTo>
                    <a:pt x="755" y="173"/>
                  </a:lnTo>
                  <a:lnTo>
                    <a:pt x="755" y="159"/>
                  </a:lnTo>
                  <a:lnTo>
                    <a:pt x="710" y="144"/>
                  </a:lnTo>
                  <a:lnTo>
                    <a:pt x="766" y="124"/>
                  </a:lnTo>
                  <a:lnTo>
                    <a:pt x="763" y="146"/>
                  </a:lnTo>
                  <a:lnTo>
                    <a:pt x="799" y="146"/>
                  </a:lnTo>
                  <a:lnTo>
                    <a:pt x="819" y="108"/>
                  </a:lnTo>
                  <a:lnTo>
                    <a:pt x="833" y="107"/>
                  </a:lnTo>
                  <a:lnTo>
                    <a:pt x="824" y="73"/>
                  </a:lnTo>
                  <a:lnTo>
                    <a:pt x="799" y="107"/>
                  </a:lnTo>
                  <a:lnTo>
                    <a:pt x="773" y="32"/>
                  </a:lnTo>
                  <a:lnTo>
                    <a:pt x="790" y="28"/>
                  </a:lnTo>
                  <a:lnTo>
                    <a:pt x="814" y="49"/>
                  </a:lnTo>
                  <a:lnTo>
                    <a:pt x="797" y="15"/>
                  </a:lnTo>
                  <a:lnTo>
                    <a:pt x="778" y="0"/>
                  </a:lnTo>
                  <a:lnTo>
                    <a:pt x="483" y="56"/>
                  </a:lnTo>
                  <a:lnTo>
                    <a:pt x="236" y="86"/>
                  </a:lnTo>
                  <a:lnTo>
                    <a:pt x="203" y="152"/>
                  </a:lnTo>
                  <a:lnTo>
                    <a:pt x="150" y="164"/>
                  </a:lnTo>
                  <a:lnTo>
                    <a:pt x="124" y="198"/>
                  </a:lnTo>
                  <a:lnTo>
                    <a:pt x="29" y="253"/>
                  </a:lnTo>
                  <a:lnTo>
                    <a:pt x="24" y="273"/>
                  </a:lnTo>
                  <a:lnTo>
                    <a:pt x="0" y="285"/>
                  </a:lnTo>
                  <a:lnTo>
                    <a:pt x="0" y="312"/>
                  </a:lnTo>
                  <a:close/>
                </a:path>
              </a:pathLst>
            </a:custGeom>
            <a:grpFill/>
            <a:ln w="12700">
              <a:solidFill>
                <a:schemeClr val="bg1"/>
              </a:solidFill>
              <a:round/>
              <a:headEnd/>
              <a:tailEnd/>
            </a:ln>
          </p:spPr>
          <p:txBody>
            <a:bodyPr/>
            <a:lstStyle/>
            <a:p>
              <a:pPr eaLnBrk="1" hangingPunct="1">
                <a:defRPr/>
              </a:pPr>
              <a:endParaRPr lang="en-US"/>
            </a:p>
          </p:txBody>
        </p:sp>
        <p:sp>
          <p:nvSpPr>
            <p:cNvPr id="46" name="Freeform 107">
              <a:extLst>
                <a:ext uri="{FF2B5EF4-FFF2-40B4-BE49-F238E27FC236}">
                  <a16:creationId xmlns:a16="http://schemas.microsoft.com/office/drawing/2014/main" id="{5381AA0A-B622-4C53-094F-625C7D722F70}"/>
                </a:ext>
              </a:extLst>
            </p:cNvPr>
            <p:cNvSpPr>
              <a:spLocks/>
            </p:cNvSpPr>
            <p:nvPr/>
          </p:nvSpPr>
          <p:spPr bwMode="auto">
            <a:xfrm>
              <a:off x="7073900" y="4243388"/>
              <a:ext cx="666750" cy="496887"/>
            </a:xfrm>
            <a:custGeom>
              <a:avLst/>
              <a:gdLst>
                <a:gd name="T0" fmla="*/ 22 w 496"/>
                <a:gd name="T1" fmla="*/ 48 h 369"/>
                <a:gd name="T2" fmla="*/ 92 w 496"/>
                <a:gd name="T3" fmla="*/ 14 h 369"/>
                <a:gd name="T4" fmla="*/ 224 w 496"/>
                <a:gd name="T5" fmla="*/ 0 h 369"/>
                <a:gd name="T6" fmla="*/ 278 w 496"/>
                <a:gd name="T7" fmla="*/ 34 h 369"/>
                <a:gd name="T8" fmla="*/ 365 w 496"/>
                <a:gd name="T9" fmla="*/ 22 h 369"/>
                <a:gd name="T10" fmla="*/ 496 w 496"/>
                <a:gd name="T11" fmla="*/ 114 h 369"/>
                <a:gd name="T12" fmla="*/ 438 w 496"/>
                <a:gd name="T13" fmla="*/ 184 h 369"/>
                <a:gd name="T14" fmla="*/ 442 w 496"/>
                <a:gd name="T15" fmla="*/ 214 h 369"/>
                <a:gd name="T16" fmla="*/ 343 w 496"/>
                <a:gd name="T17" fmla="*/ 304 h 369"/>
                <a:gd name="T18" fmla="*/ 326 w 496"/>
                <a:gd name="T19" fmla="*/ 308 h 369"/>
                <a:gd name="T20" fmla="*/ 319 w 496"/>
                <a:gd name="T21" fmla="*/ 335 h 369"/>
                <a:gd name="T22" fmla="*/ 297 w 496"/>
                <a:gd name="T23" fmla="*/ 320 h 369"/>
                <a:gd name="T24" fmla="*/ 316 w 496"/>
                <a:gd name="T25" fmla="*/ 345 h 369"/>
                <a:gd name="T26" fmla="*/ 297 w 496"/>
                <a:gd name="T27" fmla="*/ 369 h 369"/>
                <a:gd name="T28" fmla="*/ 280 w 496"/>
                <a:gd name="T29" fmla="*/ 366 h 369"/>
                <a:gd name="T30" fmla="*/ 212 w 496"/>
                <a:gd name="T31" fmla="*/ 260 h 369"/>
                <a:gd name="T32" fmla="*/ 64 w 496"/>
                <a:gd name="T33" fmla="*/ 128 h 369"/>
                <a:gd name="T34" fmla="*/ 0 w 496"/>
                <a:gd name="T35" fmla="*/ 87 h 369"/>
                <a:gd name="T36" fmla="*/ 22 w 496"/>
                <a:gd name="T37" fmla="*/ 48 h 369"/>
                <a:gd name="T38" fmla="*/ 22 w 496"/>
                <a:gd name="T39" fmla="*/ 48 h 3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6"/>
                <a:gd name="T61" fmla="*/ 0 h 369"/>
                <a:gd name="T62" fmla="*/ 496 w 496"/>
                <a:gd name="T63" fmla="*/ 369 h 3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6" h="369">
                  <a:moveTo>
                    <a:pt x="22" y="48"/>
                  </a:moveTo>
                  <a:lnTo>
                    <a:pt x="92" y="14"/>
                  </a:lnTo>
                  <a:lnTo>
                    <a:pt x="224" y="0"/>
                  </a:lnTo>
                  <a:lnTo>
                    <a:pt x="278" y="34"/>
                  </a:lnTo>
                  <a:lnTo>
                    <a:pt x="365" y="22"/>
                  </a:lnTo>
                  <a:lnTo>
                    <a:pt x="496" y="114"/>
                  </a:lnTo>
                  <a:lnTo>
                    <a:pt x="438" y="184"/>
                  </a:lnTo>
                  <a:lnTo>
                    <a:pt x="442" y="214"/>
                  </a:lnTo>
                  <a:lnTo>
                    <a:pt x="343" y="304"/>
                  </a:lnTo>
                  <a:lnTo>
                    <a:pt x="326" y="308"/>
                  </a:lnTo>
                  <a:lnTo>
                    <a:pt x="319" y="335"/>
                  </a:lnTo>
                  <a:lnTo>
                    <a:pt x="297" y="320"/>
                  </a:lnTo>
                  <a:lnTo>
                    <a:pt x="316" y="345"/>
                  </a:lnTo>
                  <a:lnTo>
                    <a:pt x="297" y="369"/>
                  </a:lnTo>
                  <a:lnTo>
                    <a:pt x="280" y="366"/>
                  </a:lnTo>
                  <a:lnTo>
                    <a:pt x="212" y="260"/>
                  </a:lnTo>
                  <a:lnTo>
                    <a:pt x="64" y="128"/>
                  </a:lnTo>
                  <a:lnTo>
                    <a:pt x="0" y="87"/>
                  </a:lnTo>
                  <a:lnTo>
                    <a:pt x="22" y="48"/>
                  </a:lnTo>
                  <a:close/>
                </a:path>
              </a:pathLst>
            </a:custGeom>
            <a:grpFill/>
            <a:ln w="12700">
              <a:solidFill>
                <a:schemeClr val="bg1"/>
              </a:solidFill>
              <a:round/>
              <a:headEnd/>
              <a:tailEnd/>
            </a:ln>
          </p:spPr>
          <p:txBody>
            <a:bodyPr/>
            <a:lstStyle/>
            <a:p>
              <a:pPr eaLnBrk="1" hangingPunct="1">
                <a:defRPr/>
              </a:pPr>
              <a:endParaRPr lang="en-US"/>
            </a:p>
          </p:txBody>
        </p:sp>
        <p:sp>
          <p:nvSpPr>
            <p:cNvPr id="47" name="Freeform 108">
              <a:extLst>
                <a:ext uri="{FF2B5EF4-FFF2-40B4-BE49-F238E27FC236}">
                  <a16:creationId xmlns:a16="http://schemas.microsoft.com/office/drawing/2014/main" id="{76CCEC29-1937-250D-D865-2A943CBE1BB0}"/>
                </a:ext>
              </a:extLst>
            </p:cNvPr>
            <p:cNvSpPr>
              <a:spLocks/>
            </p:cNvSpPr>
            <p:nvPr/>
          </p:nvSpPr>
          <p:spPr bwMode="auto">
            <a:xfrm>
              <a:off x="7910513" y="3375025"/>
              <a:ext cx="139700" cy="220663"/>
            </a:xfrm>
            <a:custGeom>
              <a:avLst/>
              <a:gdLst>
                <a:gd name="T0" fmla="*/ 0 w 103"/>
                <a:gd name="T1" fmla="*/ 15 h 164"/>
                <a:gd name="T2" fmla="*/ 15 w 103"/>
                <a:gd name="T3" fmla="*/ 0 h 164"/>
                <a:gd name="T4" fmla="*/ 34 w 103"/>
                <a:gd name="T5" fmla="*/ 0 h 164"/>
                <a:gd name="T6" fmla="*/ 27 w 103"/>
                <a:gd name="T7" fmla="*/ 17 h 164"/>
                <a:gd name="T8" fmla="*/ 22 w 103"/>
                <a:gd name="T9" fmla="*/ 22 h 164"/>
                <a:gd name="T10" fmla="*/ 27 w 103"/>
                <a:gd name="T11" fmla="*/ 40 h 164"/>
                <a:gd name="T12" fmla="*/ 51 w 103"/>
                <a:gd name="T13" fmla="*/ 66 h 164"/>
                <a:gd name="T14" fmla="*/ 56 w 103"/>
                <a:gd name="T15" fmla="*/ 86 h 164"/>
                <a:gd name="T16" fmla="*/ 76 w 103"/>
                <a:gd name="T17" fmla="*/ 108 h 164"/>
                <a:gd name="T18" fmla="*/ 91 w 103"/>
                <a:gd name="T19" fmla="*/ 114 h 164"/>
                <a:gd name="T20" fmla="*/ 98 w 103"/>
                <a:gd name="T21" fmla="*/ 129 h 164"/>
                <a:gd name="T22" fmla="*/ 85 w 103"/>
                <a:gd name="T23" fmla="*/ 141 h 164"/>
                <a:gd name="T24" fmla="*/ 100 w 103"/>
                <a:gd name="T25" fmla="*/ 139 h 164"/>
                <a:gd name="T26" fmla="*/ 103 w 103"/>
                <a:gd name="T27" fmla="*/ 151 h 164"/>
                <a:gd name="T28" fmla="*/ 40 w 103"/>
                <a:gd name="T29" fmla="*/ 164 h 164"/>
                <a:gd name="T30" fmla="*/ 0 w 103"/>
                <a:gd name="T31" fmla="*/ 15 h 164"/>
                <a:gd name="T32" fmla="*/ 0 w 103"/>
                <a:gd name="T33" fmla="*/ 15 h 1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3"/>
                <a:gd name="T52" fmla="*/ 0 h 164"/>
                <a:gd name="T53" fmla="*/ 103 w 103"/>
                <a:gd name="T54" fmla="*/ 164 h 16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3" h="164">
                  <a:moveTo>
                    <a:pt x="0" y="15"/>
                  </a:moveTo>
                  <a:lnTo>
                    <a:pt x="15" y="0"/>
                  </a:lnTo>
                  <a:lnTo>
                    <a:pt x="34" y="0"/>
                  </a:lnTo>
                  <a:lnTo>
                    <a:pt x="27" y="17"/>
                  </a:lnTo>
                  <a:lnTo>
                    <a:pt x="22" y="22"/>
                  </a:lnTo>
                  <a:lnTo>
                    <a:pt x="27" y="40"/>
                  </a:lnTo>
                  <a:lnTo>
                    <a:pt x="51" y="66"/>
                  </a:lnTo>
                  <a:lnTo>
                    <a:pt x="56" y="86"/>
                  </a:lnTo>
                  <a:lnTo>
                    <a:pt x="76" y="108"/>
                  </a:lnTo>
                  <a:lnTo>
                    <a:pt x="91" y="114"/>
                  </a:lnTo>
                  <a:lnTo>
                    <a:pt x="98" y="129"/>
                  </a:lnTo>
                  <a:lnTo>
                    <a:pt x="85" y="141"/>
                  </a:lnTo>
                  <a:lnTo>
                    <a:pt x="100" y="139"/>
                  </a:lnTo>
                  <a:lnTo>
                    <a:pt x="103" y="151"/>
                  </a:lnTo>
                  <a:lnTo>
                    <a:pt x="40" y="164"/>
                  </a:lnTo>
                  <a:lnTo>
                    <a:pt x="0" y="15"/>
                  </a:lnTo>
                  <a:close/>
                </a:path>
              </a:pathLst>
            </a:custGeom>
            <a:grpFill/>
            <a:ln w="12700">
              <a:solidFill>
                <a:schemeClr val="bg1"/>
              </a:solidFill>
              <a:round/>
              <a:headEnd/>
              <a:tailEnd/>
            </a:ln>
          </p:spPr>
          <p:txBody>
            <a:bodyPr/>
            <a:lstStyle/>
            <a:p>
              <a:pPr eaLnBrk="1" hangingPunct="1">
                <a:defRPr/>
              </a:pPr>
              <a:endParaRPr lang="en-US"/>
            </a:p>
          </p:txBody>
        </p:sp>
        <p:sp>
          <p:nvSpPr>
            <p:cNvPr id="48" name="Freeform 109">
              <a:extLst>
                <a:ext uri="{FF2B5EF4-FFF2-40B4-BE49-F238E27FC236}">
                  <a16:creationId xmlns:a16="http://schemas.microsoft.com/office/drawing/2014/main" id="{BE71F6F4-8F23-FED2-7DD4-FB4E577537E2}"/>
                </a:ext>
              </a:extLst>
            </p:cNvPr>
            <p:cNvSpPr>
              <a:spLocks/>
            </p:cNvSpPr>
            <p:nvPr/>
          </p:nvSpPr>
          <p:spPr bwMode="auto">
            <a:xfrm>
              <a:off x="7265988" y="3025775"/>
              <a:ext cx="763587" cy="477838"/>
            </a:xfrm>
            <a:custGeom>
              <a:avLst/>
              <a:gdLst>
                <a:gd name="T0" fmla="*/ 44 w 567"/>
                <a:gd name="T1" fmla="*/ 355 h 355"/>
                <a:gd name="T2" fmla="*/ 139 w 567"/>
                <a:gd name="T3" fmla="*/ 340 h 355"/>
                <a:gd name="T4" fmla="*/ 479 w 567"/>
                <a:gd name="T5" fmla="*/ 275 h 355"/>
                <a:gd name="T6" fmla="*/ 494 w 567"/>
                <a:gd name="T7" fmla="*/ 260 h 355"/>
                <a:gd name="T8" fmla="*/ 513 w 567"/>
                <a:gd name="T9" fmla="*/ 260 h 355"/>
                <a:gd name="T10" fmla="*/ 535 w 567"/>
                <a:gd name="T11" fmla="*/ 244 h 355"/>
                <a:gd name="T12" fmla="*/ 567 w 567"/>
                <a:gd name="T13" fmla="*/ 204 h 355"/>
                <a:gd name="T14" fmla="*/ 511 w 567"/>
                <a:gd name="T15" fmla="*/ 159 h 355"/>
                <a:gd name="T16" fmla="*/ 509 w 567"/>
                <a:gd name="T17" fmla="*/ 119 h 355"/>
                <a:gd name="T18" fmla="*/ 535 w 567"/>
                <a:gd name="T19" fmla="*/ 61 h 355"/>
                <a:gd name="T20" fmla="*/ 497 w 567"/>
                <a:gd name="T21" fmla="*/ 42 h 355"/>
                <a:gd name="T22" fmla="*/ 457 w 567"/>
                <a:gd name="T23" fmla="*/ 0 h 355"/>
                <a:gd name="T24" fmla="*/ 79 w 567"/>
                <a:gd name="T25" fmla="*/ 69 h 355"/>
                <a:gd name="T26" fmla="*/ 61 w 567"/>
                <a:gd name="T27" fmla="*/ 42 h 355"/>
                <a:gd name="T28" fmla="*/ 0 w 567"/>
                <a:gd name="T29" fmla="*/ 86 h 355"/>
                <a:gd name="T30" fmla="*/ 44 w 567"/>
                <a:gd name="T31" fmla="*/ 355 h 355"/>
                <a:gd name="T32" fmla="*/ 44 w 567"/>
                <a:gd name="T33" fmla="*/ 355 h 3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67"/>
                <a:gd name="T52" fmla="*/ 0 h 355"/>
                <a:gd name="T53" fmla="*/ 567 w 567"/>
                <a:gd name="T54" fmla="*/ 355 h 3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67" h="355">
                  <a:moveTo>
                    <a:pt x="44" y="355"/>
                  </a:moveTo>
                  <a:lnTo>
                    <a:pt x="139" y="340"/>
                  </a:lnTo>
                  <a:lnTo>
                    <a:pt x="479" y="275"/>
                  </a:lnTo>
                  <a:lnTo>
                    <a:pt x="494" y="260"/>
                  </a:lnTo>
                  <a:lnTo>
                    <a:pt x="513" y="260"/>
                  </a:lnTo>
                  <a:lnTo>
                    <a:pt x="535" y="244"/>
                  </a:lnTo>
                  <a:lnTo>
                    <a:pt x="567" y="204"/>
                  </a:lnTo>
                  <a:lnTo>
                    <a:pt x="511" y="159"/>
                  </a:lnTo>
                  <a:lnTo>
                    <a:pt x="509" y="119"/>
                  </a:lnTo>
                  <a:lnTo>
                    <a:pt x="535" y="61"/>
                  </a:lnTo>
                  <a:lnTo>
                    <a:pt x="497" y="42"/>
                  </a:lnTo>
                  <a:lnTo>
                    <a:pt x="457" y="0"/>
                  </a:lnTo>
                  <a:lnTo>
                    <a:pt x="79" y="69"/>
                  </a:lnTo>
                  <a:lnTo>
                    <a:pt x="61" y="42"/>
                  </a:lnTo>
                  <a:lnTo>
                    <a:pt x="0" y="86"/>
                  </a:lnTo>
                  <a:lnTo>
                    <a:pt x="44" y="355"/>
                  </a:lnTo>
                  <a:close/>
                </a:path>
              </a:pathLst>
            </a:custGeom>
            <a:grpFill/>
            <a:ln w="12700">
              <a:solidFill>
                <a:schemeClr val="bg1"/>
              </a:solidFill>
              <a:round/>
              <a:headEnd/>
              <a:tailEnd/>
            </a:ln>
          </p:spPr>
          <p:txBody>
            <a:bodyPr/>
            <a:lstStyle/>
            <a:p>
              <a:pPr eaLnBrk="1" hangingPunct="1">
                <a:defRPr/>
              </a:pPr>
              <a:endParaRPr lang="en-US"/>
            </a:p>
          </p:txBody>
        </p:sp>
        <p:sp>
          <p:nvSpPr>
            <p:cNvPr id="49" name="Freeform 110">
              <a:extLst>
                <a:ext uri="{FF2B5EF4-FFF2-40B4-BE49-F238E27FC236}">
                  <a16:creationId xmlns:a16="http://schemas.microsoft.com/office/drawing/2014/main" id="{1CBB7627-24F5-F925-C9E3-970349E619CE}"/>
                </a:ext>
              </a:extLst>
            </p:cNvPr>
            <p:cNvSpPr>
              <a:spLocks/>
            </p:cNvSpPr>
            <p:nvPr/>
          </p:nvSpPr>
          <p:spPr bwMode="auto">
            <a:xfrm>
              <a:off x="7947025" y="3106738"/>
              <a:ext cx="165100" cy="390525"/>
            </a:xfrm>
            <a:custGeom>
              <a:avLst/>
              <a:gdLst>
                <a:gd name="T0" fmla="*/ 7 w 122"/>
                <a:gd name="T1" fmla="*/ 199 h 290"/>
                <a:gd name="T2" fmla="*/ 29 w 122"/>
                <a:gd name="T3" fmla="*/ 183 h 290"/>
                <a:gd name="T4" fmla="*/ 61 w 122"/>
                <a:gd name="T5" fmla="*/ 143 h 290"/>
                <a:gd name="T6" fmla="*/ 5 w 122"/>
                <a:gd name="T7" fmla="*/ 98 h 290"/>
                <a:gd name="T8" fmla="*/ 3 w 122"/>
                <a:gd name="T9" fmla="*/ 58 h 290"/>
                <a:gd name="T10" fmla="*/ 29 w 122"/>
                <a:gd name="T11" fmla="*/ 0 h 290"/>
                <a:gd name="T12" fmla="*/ 112 w 122"/>
                <a:gd name="T13" fmla="*/ 29 h 290"/>
                <a:gd name="T14" fmla="*/ 114 w 122"/>
                <a:gd name="T15" fmla="*/ 39 h 290"/>
                <a:gd name="T16" fmla="*/ 103 w 122"/>
                <a:gd name="T17" fmla="*/ 71 h 290"/>
                <a:gd name="T18" fmla="*/ 95 w 122"/>
                <a:gd name="T19" fmla="*/ 78 h 290"/>
                <a:gd name="T20" fmla="*/ 93 w 122"/>
                <a:gd name="T21" fmla="*/ 95 h 290"/>
                <a:gd name="T22" fmla="*/ 102 w 122"/>
                <a:gd name="T23" fmla="*/ 100 h 290"/>
                <a:gd name="T24" fmla="*/ 122 w 122"/>
                <a:gd name="T25" fmla="*/ 95 h 290"/>
                <a:gd name="T26" fmla="*/ 122 w 122"/>
                <a:gd name="T27" fmla="*/ 144 h 290"/>
                <a:gd name="T28" fmla="*/ 122 w 122"/>
                <a:gd name="T29" fmla="*/ 175 h 290"/>
                <a:gd name="T30" fmla="*/ 122 w 122"/>
                <a:gd name="T31" fmla="*/ 192 h 290"/>
                <a:gd name="T32" fmla="*/ 115 w 122"/>
                <a:gd name="T33" fmla="*/ 207 h 290"/>
                <a:gd name="T34" fmla="*/ 107 w 122"/>
                <a:gd name="T35" fmla="*/ 209 h 290"/>
                <a:gd name="T36" fmla="*/ 110 w 122"/>
                <a:gd name="T37" fmla="*/ 222 h 290"/>
                <a:gd name="T38" fmla="*/ 80 w 122"/>
                <a:gd name="T39" fmla="*/ 290 h 290"/>
                <a:gd name="T40" fmla="*/ 73 w 122"/>
                <a:gd name="T41" fmla="*/ 290 h 290"/>
                <a:gd name="T42" fmla="*/ 69 w 122"/>
                <a:gd name="T43" fmla="*/ 265 h 290"/>
                <a:gd name="T44" fmla="*/ 49 w 122"/>
                <a:gd name="T45" fmla="*/ 265 h 290"/>
                <a:gd name="T46" fmla="*/ 7 w 122"/>
                <a:gd name="T47" fmla="*/ 238 h 290"/>
                <a:gd name="T48" fmla="*/ 0 w 122"/>
                <a:gd name="T49" fmla="*/ 216 h 290"/>
                <a:gd name="T50" fmla="*/ 7 w 122"/>
                <a:gd name="T51" fmla="*/ 199 h 290"/>
                <a:gd name="T52" fmla="*/ 7 w 122"/>
                <a:gd name="T53" fmla="*/ 199 h 2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2"/>
                <a:gd name="T82" fmla="*/ 0 h 290"/>
                <a:gd name="T83" fmla="*/ 122 w 122"/>
                <a:gd name="T84" fmla="*/ 290 h 29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2" h="290">
                  <a:moveTo>
                    <a:pt x="7" y="199"/>
                  </a:moveTo>
                  <a:lnTo>
                    <a:pt x="29" y="183"/>
                  </a:lnTo>
                  <a:lnTo>
                    <a:pt x="61" y="143"/>
                  </a:lnTo>
                  <a:lnTo>
                    <a:pt x="5" y="98"/>
                  </a:lnTo>
                  <a:lnTo>
                    <a:pt x="3" y="58"/>
                  </a:lnTo>
                  <a:lnTo>
                    <a:pt x="29" y="0"/>
                  </a:lnTo>
                  <a:lnTo>
                    <a:pt x="112" y="29"/>
                  </a:lnTo>
                  <a:lnTo>
                    <a:pt x="114" y="39"/>
                  </a:lnTo>
                  <a:lnTo>
                    <a:pt x="103" y="71"/>
                  </a:lnTo>
                  <a:lnTo>
                    <a:pt x="95" y="78"/>
                  </a:lnTo>
                  <a:lnTo>
                    <a:pt x="93" y="95"/>
                  </a:lnTo>
                  <a:lnTo>
                    <a:pt x="102" y="100"/>
                  </a:lnTo>
                  <a:lnTo>
                    <a:pt x="122" y="95"/>
                  </a:lnTo>
                  <a:lnTo>
                    <a:pt x="122" y="144"/>
                  </a:lnTo>
                  <a:lnTo>
                    <a:pt x="122" y="175"/>
                  </a:lnTo>
                  <a:lnTo>
                    <a:pt x="122" y="192"/>
                  </a:lnTo>
                  <a:lnTo>
                    <a:pt x="115" y="207"/>
                  </a:lnTo>
                  <a:lnTo>
                    <a:pt x="107" y="209"/>
                  </a:lnTo>
                  <a:lnTo>
                    <a:pt x="110" y="222"/>
                  </a:lnTo>
                  <a:lnTo>
                    <a:pt x="80" y="290"/>
                  </a:lnTo>
                  <a:lnTo>
                    <a:pt x="73" y="290"/>
                  </a:lnTo>
                  <a:lnTo>
                    <a:pt x="69" y="265"/>
                  </a:lnTo>
                  <a:lnTo>
                    <a:pt x="49" y="265"/>
                  </a:lnTo>
                  <a:lnTo>
                    <a:pt x="7" y="238"/>
                  </a:lnTo>
                  <a:lnTo>
                    <a:pt x="0" y="216"/>
                  </a:lnTo>
                  <a:lnTo>
                    <a:pt x="7" y="199"/>
                  </a:lnTo>
                  <a:close/>
                </a:path>
              </a:pathLst>
            </a:custGeom>
            <a:grpFill/>
            <a:ln w="12700">
              <a:solidFill>
                <a:schemeClr val="bg1"/>
              </a:solidFill>
              <a:round/>
              <a:headEnd/>
              <a:tailEnd/>
            </a:ln>
          </p:spPr>
          <p:txBody>
            <a:bodyPr/>
            <a:lstStyle/>
            <a:p>
              <a:pPr eaLnBrk="1" hangingPunct="1">
                <a:defRPr/>
              </a:pPr>
              <a:endParaRPr lang="en-US"/>
            </a:p>
          </p:txBody>
        </p:sp>
        <p:sp>
          <p:nvSpPr>
            <p:cNvPr id="50" name="Freeform 111">
              <a:extLst>
                <a:ext uri="{FF2B5EF4-FFF2-40B4-BE49-F238E27FC236}">
                  <a16:creationId xmlns:a16="http://schemas.microsoft.com/office/drawing/2014/main" id="{B23790D2-8FFC-75E3-AC15-EC4F3CC0D5F6}"/>
                </a:ext>
              </a:extLst>
            </p:cNvPr>
            <p:cNvSpPr>
              <a:spLocks/>
            </p:cNvSpPr>
            <p:nvPr/>
          </p:nvSpPr>
          <p:spPr bwMode="auto">
            <a:xfrm>
              <a:off x="7348538" y="2495550"/>
              <a:ext cx="779462" cy="681038"/>
            </a:xfrm>
            <a:custGeom>
              <a:avLst/>
              <a:gdLst>
                <a:gd name="T0" fmla="*/ 18 w 579"/>
                <a:gd name="T1" fmla="*/ 462 h 505"/>
                <a:gd name="T2" fmla="*/ 396 w 579"/>
                <a:gd name="T3" fmla="*/ 393 h 505"/>
                <a:gd name="T4" fmla="*/ 436 w 579"/>
                <a:gd name="T5" fmla="*/ 435 h 505"/>
                <a:gd name="T6" fmla="*/ 474 w 579"/>
                <a:gd name="T7" fmla="*/ 454 h 505"/>
                <a:gd name="T8" fmla="*/ 557 w 579"/>
                <a:gd name="T9" fmla="*/ 483 h 505"/>
                <a:gd name="T10" fmla="*/ 564 w 579"/>
                <a:gd name="T11" fmla="*/ 505 h 505"/>
                <a:gd name="T12" fmla="*/ 577 w 579"/>
                <a:gd name="T13" fmla="*/ 474 h 505"/>
                <a:gd name="T14" fmla="*/ 579 w 579"/>
                <a:gd name="T15" fmla="*/ 432 h 505"/>
                <a:gd name="T16" fmla="*/ 564 w 579"/>
                <a:gd name="T17" fmla="*/ 350 h 505"/>
                <a:gd name="T18" fmla="*/ 564 w 579"/>
                <a:gd name="T19" fmla="*/ 265 h 505"/>
                <a:gd name="T20" fmla="*/ 523 w 579"/>
                <a:gd name="T21" fmla="*/ 141 h 505"/>
                <a:gd name="T22" fmla="*/ 516 w 579"/>
                <a:gd name="T23" fmla="*/ 87 h 505"/>
                <a:gd name="T24" fmla="*/ 491 w 579"/>
                <a:gd name="T25" fmla="*/ 0 h 505"/>
                <a:gd name="T26" fmla="*/ 368 w 579"/>
                <a:gd name="T27" fmla="*/ 29 h 505"/>
                <a:gd name="T28" fmla="*/ 300 w 579"/>
                <a:gd name="T29" fmla="*/ 101 h 505"/>
                <a:gd name="T30" fmla="*/ 297 w 579"/>
                <a:gd name="T31" fmla="*/ 119 h 505"/>
                <a:gd name="T32" fmla="*/ 258 w 579"/>
                <a:gd name="T33" fmla="*/ 162 h 505"/>
                <a:gd name="T34" fmla="*/ 268 w 579"/>
                <a:gd name="T35" fmla="*/ 177 h 505"/>
                <a:gd name="T36" fmla="*/ 277 w 579"/>
                <a:gd name="T37" fmla="*/ 189 h 505"/>
                <a:gd name="T38" fmla="*/ 270 w 579"/>
                <a:gd name="T39" fmla="*/ 192 h 505"/>
                <a:gd name="T40" fmla="*/ 282 w 579"/>
                <a:gd name="T41" fmla="*/ 209 h 505"/>
                <a:gd name="T42" fmla="*/ 283 w 579"/>
                <a:gd name="T43" fmla="*/ 225 h 505"/>
                <a:gd name="T44" fmla="*/ 246 w 579"/>
                <a:gd name="T45" fmla="*/ 260 h 505"/>
                <a:gd name="T46" fmla="*/ 190 w 579"/>
                <a:gd name="T47" fmla="*/ 276 h 505"/>
                <a:gd name="T48" fmla="*/ 176 w 579"/>
                <a:gd name="T49" fmla="*/ 286 h 505"/>
                <a:gd name="T50" fmla="*/ 156 w 579"/>
                <a:gd name="T51" fmla="*/ 277 h 505"/>
                <a:gd name="T52" fmla="*/ 93 w 579"/>
                <a:gd name="T53" fmla="*/ 284 h 505"/>
                <a:gd name="T54" fmla="*/ 47 w 579"/>
                <a:gd name="T55" fmla="*/ 303 h 505"/>
                <a:gd name="T56" fmla="*/ 47 w 579"/>
                <a:gd name="T57" fmla="*/ 326 h 505"/>
                <a:gd name="T58" fmla="*/ 56 w 579"/>
                <a:gd name="T59" fmla="*/ 342 h 505"/>
                <a:gd name="T60" fmla="*/ 63 w 579"/>
                <a:gd name="T61" fmla="*/ 342 h 505"/>
                <a:gd name="T62" fmla="*/ 69 w 579"/>
                <a:gd name="T63" fmla="*/ 360 h 505"/>
                <a:gd name="T64" fmla="*/ 57 w 579"/>
                <a:gd name="T65" fmla="*/ 371 h 505"/>
                <a:gd name="T66" fmla="*/ 52 w 579"/>
                <a:gd name="T67" fmla="*/ 388 h 505"/>
                <a:gd name="T68" fmla="*/ 0 w 579"/>
                <a:gd name="T69" fmla="*/ 435 h 505"/>
                <a:gd name="T70" fmla="*/ 18 w 579"/>
                <a:gd name="T71" fmla="*/ 462 h 505"/>
                <a:gd name="T72" fmla="*/ 18 w 579"/>
                <a:gd name="T73" fmla="*/ 462 h 50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79"/>
                <a:gd name="T112" fmla="*/ 0 h 505"/>
                <a:gd name="T113" fmla="*/ 579 w 579"/>
                <a:gd name="T114" fmla="*/ 505 h 50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79" h="505">
                  <a:moveTo>
                    <a:pt x="18" y="462"/>
                  </a:moveTo>
                  <a:lnTo>
                    <a:pt x="396" y="393"/>
                  </a:lnTo>
                  <a:lnTo>
                    <a:pt x="436" y="435"/>
                  </a:lnTo>
                  <a:lnTo>
                    <a:pt x="474" y="454"/>
                  </a:lnTo>
                  <a:lnTo>
                    <a:pt x="557" y="483"/>
                  </a:lnTo>
                  <a:lnTo>
                    <a:pt x="564" y="505"/>
                  </a:lnTo>
                  <a:lnTo>
                    <a:pt x="577" y="474"/>
                  </a:lnTo>
                  <a:lnTo>
                    <a:pt x="579" y="432"/>
                  </a:lnTo>
                  <a:lnTo>
                    <a:pt x="564" y="350"/>
                  </a:lnTo>
                  <a:lnTo>
                    <a:pt x="564" y="265"/>
                  </a:lnTo>
                  <a:lnTo>
                    <a:pt x="523" y="141"/>
                  </a:lnTo>
                  <a:lnTo>
                    <a:pt x="516" y="87"/>
                  </a:lnTo>
                  <a:lnTo>
                    <a:pt x="491" y="0"/>
                  </a:lnTo>
                  <a:lnTo>
                    <a:pt x="368" y="29"/>
                  </a:lnTo>
                  <a:lnTo>
                    <a:pt x="300" y="101"/>
                  </a:lnTo>
                  <a:lnTo>
                    <a:pt x="297" y="119"/>
                  </a:lnTo>
                  <a:lnTo>
                    <a:pt x="258" y="162"/>
                  </a:lnTo>
                  <a:lnTo>
                    <a:pt x="268" y="177"/>
                  </a:lnTo>
                  <a:lnTo>
                    <a:pt x="277" y="189"/>
                  </a:lnTo>
                  <a:lnTo>
                    <a:pt x="270" y="192"/>
                  </a:lnTo>
                  <a:lnTo>
                    <a:pt x="282" y="209"/>
                  </a:lnTo>
                  <a:lnTo>
                    <a:pt x="283" y="225"/>
                  </a:lnTo>
                  <a:lnTo>
                    <a:pt x="246" y="260"/>
                  </a:lnTo>
                  <a:lnTo>
                    <a:pt x="190" y="276"/>
                  </a:lnTo>
                  <a:lnTo>
                    <a:pt x="176" y="286"/>
                  </a:lnTo>
                  <a:lnTo>
                    <a:pt x="156" y="277"/>
                  </a:lnTo>
                  <a:lnTo>
                    <a:pt x="93" y="284"/>
                  </a:lnTo>
                  <a:lnTo>
                    <a:pt x="47" y="303"/>
                  </a:lnTo>
                  <a:lnTo>
                    <a:pt x="47" y="326"/>
                  </a:lnTo>
                  <a:lnTo>
                    <a:pt x="56" y="342"/>
                  </a:lnTo>
                  <a:lnTo>
                    <a:pt x="63" y="342"/>
                  </a:lnTo>
                  <a:lnTo>
                    <a:pt x="69" y="360"/>
                  </a:lnTo>
                  <a:lnTo>
                    <a:pt x="57" y="371"/>
                  </a:lnTo>
                  <a:lnTo>
                    <a:pt x="52" y="388"/>
                  </a:lnTo>
                  <a:lnTo>
                    <a:pt x="0" y="435"/>
                  </a:lnTo>
                  <a:lnTo>
                    <a:pt x="18" y="462"/>
                  </a:lnTo>
                  <a:close/>
                </a:path>
              </a:pathLst>
            </a:custGeom>
            <a:grpFill/>
            <a:ln w="12700">
              <a:solidFill>
                <a:schemeClr val="bg1"/>
              </a:solidFill>
              <a:round/>
              <a:headEnd/>
              <a:tailEnd/>
            </a:ln>
          </p:spPr>
          <p:txBody>
            <a:bodyPr/>
            <a:lstStyle/>
            <a:p>
              <a:pPr eaLnBrk="1" hangingPunct="1">
                <a:defRPr/>
              </a:pPr>
              <a:endParaRPr lang="en-US"/>
            </a:p>
          </p:txBody>
        </p:sp>
        <p:sp>
          <p:nvSpPr>
            <p:cNvPr id="51" name="Freeform 113">
              <a:extLst>
                <a:ext uri="{FF2B5EF4-FFF2-40B4-BE49-F238E27FC236}">
                  <a16:creationId xmlns:a16="http://schemas.microsoft.com/office/drawing/2014/main" id="{7A5F2067-A1D1-BEA6-01C8-CE967AE2969C}"/>
                </a:ext>
              </a:extLst>
            </p:cNvPr>
            <p:cNvSpPr>
              <a:spLocks/>
            </p:cNvSpPr>
            <p:nvPr/>
          </p:nvSpPr>
          <p:spPr bwMode="auto">
            <a:xfrm>
              <a:off x="8094663" y="3074988"/>
              <a:ext cx="242887" cy="139700"/>
            </a:xfrm>
            <a:custGeom>
              <a:avLst/>
              <a:gdLst>
                <a:gd name="T0" fmla="*/ 14 w 180"/>
                <a:gd name="T1" fmla="*/ 104 h 104"/>
                <a:gd name="T2" fmla="*/ 77 w 180"/>
                <a:gd name="T3" fmla="*/ 68 h 104"/>
                <a:gd name="T4" fmla="*/ 121 w 180"/>
                <a:gd name="T5" fmla="*/ 48 h 104"/>
                <a:gd name="T6" fmla="*/ 75 w 180"/>
                <a:gd name="T7" fmla="*/ 80 h 104"/>
                <a:gd name="T8" fmla="*/ 78 w 180"/>
                <a:gd name="T9" fmla="*/ 82 h 104"/>
                <a:gd name="T10" fmla="*/ 146 w 180"/>
                <a:gd name="T11" fmla="*/ 36 h 104"/>
                <a:gd name="T12" fmla="*/ 180 w 180"/>
                <a:gd name="T13" fmla="*/ 5 h 104"/>
                <a:gd name="T14" fmla="*/ 177 w 180"/>
                <a:gd name="T15" fmla="*/ 0 h 104"/>
                <a:gd name="T16" fmla="*/ 146 w 180"/>
                <a:gd name="T17" fmla="*/ 17 h 104"/>
                <a:gd name="T18" fmla="*/ 143 w 180"/>
                <a:gd name="T19" fmla="*/ 15 h 104"/>
                <a:gd name="T20" fmla="*/ 128 w 180"/>
                <a:gd name="T21" fmla="*/ 36 h 104"/>
                <a:gd name="T22" fmla="*/ 119 w 180"/>
                <a:gd name="T23" fmla="*/ 36 h 104"/>
                <a:gd name="T24" fmla="*/ 141 w 180"/>
                <a:gd name="T25" fmla="*/ 0 h 104"/>
                <a:gd name="T26" fmla="*/ 117 w 180"/>
                <a:gd name="T27" fmla="*/ 27 h 104"/>
                <a:gd name="T28" fmla="*/ 36 w 180"/>
                <a:gd name="T29" fmla="*/ 54 h 104"/>
                <a:gd name="T30" fmla="*/ 21 w 180"/>
                <a:gd name="T31" fmla="*/ 75 h 104"/>
                <a:gd name="T32" fmla="*/ 9 w 180"/>
                <a:gd name="T33" fmla="*/ 78 h 104"/>
                <a:gd name="T34" fmla="*/ 0 w 180"/>
                <a:gd name="T35" fmla="*/ 94 h 104"/>
                <a:gd name="T36" fmla="*/ 14 w 180"/>
                <a:gd name="T37" fmla="*/ 104 h 104"/>
                <a:gd name="T38" fmla="*/ 14 w 180"/>
                <a:gd name="T39" fmla="*/ 104 h 10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0"/>
                <a:gd name="T61" fmla="*/ 0 h 104"/>
                <a:gd name="T62" fmla="*/ 180 w 180"/>
                <a:gd name="T63" fmla="*/ 104 h 10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0" h="104">
                  <a:moveTo>
                    <a:pt x="14" y="104"/>
                  </a:moveTo>
                  <a:lnTo>
                    <a:pt x="77" y="68"/>
                  </a:lnTo>
                  <a:lnTo>
                    <a:pt x="121" y="48"/>
                  </a:lnTo>
                  <a:lnTo>
                    <a:pt x="75" y="80"/>
                  </a:lnTo>
                  <a:lnTo>
                    <a:pt x="78" y="82"/>
                  </a:lnTo>
                  <a:lnTo>
                    <a:pt x="146" y="36"/>
                  </a:lnTo>
                  <a:lnTo>
                    <a:pt x="180" y="5"/>
                  </a:lnTo>
                  <a:lnTo>
                    <a:pt x="177" y="0"/>
                  </a:lnTo>
                  <a:lnTo>
                    <a:pt x="146" y="17"/>
                  </a:lnTo>
                  <a:lnTo>
                    <a:pt x="143" y="15"/>
                  </a:lnTo>
                  <a:lnTo>
                    <a:pt x="128" y="36"/>
                  </a:lnTo>
                  <a:lnTo>
                    <a:pt x="119" y="36"/>
                  </a:lnTo>
                  <a:lnTo>
                    <a:pt x="141" y="0"/>
                  </a:lnTo>
                  <a:lnTo>
                    <a:pt x="117" y="27"/>
                  </a:lnTo>
                  <a:lnTo>
                    <a:pt x="36" y="54"/>
                  </a:lnTo>
                  <a:lnTo>
                    <a:pt x="21" y="75"/>
                  </a:lnTo>
                  <a:lnTo>
                    <a:pt x="9" y="78"/>
                  </a:lnTo>
                  <a:lnTo>
                    <a:pt x="0" y="94"/>
                  </a:lnTo>
                  <a:lnTo>
                    <a:pt x="14" y="104"/>
                  </a:lnTo>
                  <a:close/>
                </a:path>
              </a:pathLst>
            </a:custGeom>
            <a:grpFill/>
            <a:ln w="12700">
              <a:solidFill>
                <a:schemeClr val="bg1"/>
              </a:solidFill>
              <a:round/>
              <a:headEnd/>
              <a:tailEnd/>
            </a:ln>
          </p:spPr>
          <p:txBody>
            <a:bodyPr/>
            <a:lstStyle/>
            <a:p>
              <a:pPr eaLnBrk="1" hangingPunct="1">
                <a:defRPr/>
              </a:pPr>
              <a:endParaRPr lang="en-US"/>
            </a:p>
          </p:txBody>
        </p:sp>
        <p:sp>
          <p:nvSpPr>
            <p:cNvPr id="52" name="Freeform 114">
              <a:extLst>
                <a:ext uri="{FF2B5EF4-FFF2-40B4-BE49-F238E27FC236}">
                  <a16:creationId xmlns:a16="http://schemas.microsoft.com/office/drawing/2014/main" id="{CC5CA634-C06A-5AFA-F4A4-AB078A45605E}"/>
                </a:ext>
              </a:extLst>
            </p:cNvPr>
            <p:cNvSpPr>
              <a:spLocks/>
            </p:cNvSpPr>
            <p:nvPr/>
          </p:nvSpPr>
          <p:spPr bwMode="auto">
            <a:xfrm>
              <a:off x="8107363" y="2924175"/>
              <a:ext cx="227012" cy="209550"/>
            </a:xfrm>
            <a:custGeom>
              <a:avLst/>
              <a:gdLst>
                <a:gd name="T0" fmla="*/ 15 w 168"/>
                <a:gd name="T1" fmla="*/ 114 h 156"/>
                <a:gd name="T2" fmla="*/ 13 w 168"/>
                <a:gd name="T3" fmla="*/ 156 h 156"/>
                <a:gd name="T4" fmla="*/ 27 w 168"/>
                <a:gd name="T5" fmla="*/ 153 h 156"/>
                <a:gd name="T6" fmla="*/ 59 w 168"/>
                <a:gd name="T7" fmla="*/ 129 h 156"/>
                <a:gd name="T8" fmla="*/ 69 w 168"/>
                <a:gd name="T9" fmla="*/ 109 h 156"/>
                <a:gd name="T10" fmla="*/ 76 w 168"/>
                <a:gd name="T11" fmla="*/ 114 h 156"/>
                <a:gd name="T12" fmla="*/ 120 w 168"/>
                <a:gd name="T13" fmla="*/ 102 h 156"/>
                <a:gd name="T14" fmla="*/ 122 w 168"/>
                <a:gd name="T15" fmla="*/ 93 h 156"/>
                <a:gd name="T16" fmla="*/ 129 w 168"/>
                <a:gd name="T17" fmla="*/ 97 h 156"/>
                <a:gd name="T18" fmla="*/ 137 w 168"/>
                <a:gd name="T19" fmla="*/ 90 h 156"/>
                <a:gd name="T20" fmla="*/ 151 w 168"/>
                <a:gd name="T21" fmla="*/ 88 h 156"/>
                <a:gd name="T22" fmla="*/ 168 w 168"/>
                <a:gd name="T23" fmla="*/ 80 h 156"/>
                <a:gd name="T24" fmla="*/ 151 w 168"/>
                <a:gd name="T25" fmla="*/ 0 h 156"/>
                <a:gd name="T26" fmla="*/ 0 w 168"/>
                <a:gd name="T27" fmla="*/ 32 h 156"/>
                <a:gd name="T28" fmla="*/ 15 w 168"/>
                <a:gd name="T29" fmla="*/ 114 h 156"/>
                <a:gd name="T30" fmla="*/ 15 w 168"/>
                <a:gd name="T31" fmla="*/ 114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156"/>
                <a:gd name="T50" fmla="*/ 168 w 168"/>
                <a:gd name="T51" fmla="*/ 156 h 15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156">
                  <a:moveTo>
                    <a:pt x="15" y="114"/>
                  </a:moveTo>
                  <a:lnTo>
                    <a:pt x="13" y="156"/>
                  </a:lnTo>
                  <a:lnTo>
                    <a:pt x="27" y="153"/>
                  </a:lnTo>
                  <a:lnTo>
                    <a:pt x="59" y="129"/>
                  </a:lnTo>
                  <a:lnTo>
                    <a:pt x="69" y="109"/>
                  </a:lnTo>
                  <a:lnTo>
                    <a:pt x="76" y="114"/>
                  </a:lnTo>
                  <a:lnTo>
                    <a:pt x="120" y="102"/>
                  </a:lnTo>
                  <a:lnTo>
                    <a:pt x="122" y="93"/>
                  </a:lnTo>
                  <a:lnTo>
                    <a:pt x="129" y="97"/>
                  </a:lnTo>
                  <a:lnTo>
                    <a:pt x="137" y="90"/>
                  </a:lnTo>
                  <a:lnTo>
                    <a:pt x="151" y="88"/>
                  </a:lnTo>
                  <a:lnTo>
                    <a:pt x="168" y="80"/>
                  </a:lnTo>
                  <a:lnTo>
                    <a:pt x="151" y="0"/>
                  </a:lnTo>
                  <a:lnTo>
                    <a:pt x="0" y="32"/>
                  </a:lnTo>
                  <a:lnTo>
                    <a:pt x="15" y="114"/>
                  </a:lnTo>
                  <a:close/>
                </a:path>
              </a:pathLst>
            </a:custGeom>
            <a:grpFill/>
            <a:ln w="12700">
              <a:solidFill>
                <a:schemeClr val="bg1"/>
              </a:solidFill>
              <a:round/>
              <a:headEnd/>
              <a:tailEnd/>
            </a:ln>
          </p:spPr>
          <p:txBody>
            <a:bodyPr/>
            <a:lstStyle/>
            <a:p>
              <a:pPr eaLnBrk="1" hangingPunct="1">
                <a:defRPr/>
              </a:pPr>
              <a:endParaRPr lang="en-US"/>
            </a:p>
          </p:txBody>
        </p:sp>
        <p:sp>
          <p:nvSpPr>
            <p:cNvPr id="53" name="Freeform 115">
              <a:extLst>
                <a:ext uri="{FF2B5EF4-FFF2-40B4-BE49-F238E27FC236}">
                  <a16:creationId xmlns:a16="http://schemas.microsoft.com/office/drawing/2014/main" id="{CB097872-E634-C465-FABA-89A8ECC77F41}"/>
                </a:ext>
              </a:extLst>
            </p:cNvPr>
            <p:cNvSpPr>
              <a:spLocks/>
            </p:cNvSpPr>
            <p:nvPr/>
          </p:nvSpPr>
          <p:spPr bwMode="auto">
            <a:xfrm>
              <a:off x="8310563" y="2913063"/>
              <a:ext cx="103187" cy="119062"/>
            </a:xfrm>
            <a:custGeom>
              <a:avLst/>
              <a:gdLst>
                <a:gd name="T0" fmla="*/ 17 w 76"/>
                <a:gd name="T1" fmla="*/ 88 h 88"/>
                <a:gd name="T2" fmla="*/ 49 w 76"/>
                <a:gd name="T3" fmla="*/ 76 h 88"/>
                <a:gd name="T4" fmla="*/ 49 w 76"/>
                <a:gd name="T5" fmla="*/ 40 h 88"/>
                <a:gd name="T6" fmla="*/ 58 w 76"/>
                <a:gd name="T7" fmla="*/ 49 h 88"/>
                <a:gd name="T8" fmla="*/ 59 w 76"/>
                <a:gd name="T9" fmla="*/ 66 h 88"/>
                <a:gd name="T10" fmla="*/ 66 w 76"/>
                <a:gd name="T11" fmla="*/ 66 h 88"/>
                <a:gd name="T12" fmla="*/ 76 w 76"/>
                <a:gd name="T13" fmla="*/ 49 h 88"/>
                <a:gd name="T14" fmla="*/ 66 w 76"/>
                <a:gd name="T15" fmla="*/ 30 h 88"/>
                <a:gd name="T16" fmla="*/ 49 w 76"/>
                <a:gd name="T17" fmla="*/ 27 h 88"/>
                <a:gd name="T18" fmla="*/ 37 w 76"/>
                <a:gd name="T19" fmla="*/ 3 h 88"/>
                <a:gd name="T20" fmla="*/ 27 w 76"/>
                <a:gd name="T21" fmla="*/ 0 h 88"/>
                <a:gd name="T22" fmla="*/ 0 w 76"/>
                <a:gd name="T23" fmla="*/ 8 h 88"/>
                <a:gd name="T24" fmla="*/ 17 w 76"/>
                <a:gd name="T25" fmla="*/ 88 h 88"/>
                <a:gd name="T26" fmla="*/ 17 w 76"/>
                <a:gd name="T27" fmla="*/ 88 h 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
                <a:gd name="T43" fmla="*/ 0 h 88"/>
                <a:gd name="T44" fmla="*/ 76 w 76"/>
                <a:gd name="T45" fmla="*/ 88 h 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 h="88">
                  <a:moveTo>
                    <a:pt x="17" y="88"/>
                  </a:moveTo>
                  <a:lnTo>
                    <a:pt x="49" y="76"/>
                  </a:lnTo>
                  <a:lnTo>
                    <a:pt x="49" y="40"/>
                  </a:lnTo>
                  <a:lnTo>
                    <a:pt x="58" y="49"/>
                  </a:lnTo>
                  <a:lnTo>
                    <a:pt x="59" y="66"/>
                  </a:lnTo>
                  <a:lnTo>
                    <a:pt x="66" y="66"/>
                  </a:lnTo>
                  <a:lnTo>
                    <a:pt x="76" y="49"/>
                  </a:lnTo>
                  <a:lnTo>
                    <a:pt x="66" y="30"/>
                  </a:lnTo>
                  <a:lnTo>
                    <a:pt x="49" y="27"/>
                  </a:lnTo>
                  <a:lnTo>
                    <a:pt x="37" y="3"/>
                  </a:lnTo>
                  <a:lnTo>
                    <a:pt x="27" y="0"/>
                  </a:lnTo>
                  <a:lnTo>
                    <a:pt x="0" y="8"/>
                  </a:lnTo>
                  <a:lnTo>
                    <a:pt x="17" y="88"/>
                  </a:lnTo>
                  <a:close/>
                </a:path>
              </a:pathLst>
            </a:custGeom>
            <a:grpFill/>
            <a:ln w="12700">
              <a:solidFill>
                <a:schemeClr val="bg1"/>
              </a:solidFill>
              <a:round/>
              <a:headEnd/>
              <a:tailEnd/>
            </a:ln>
          </p:spPr>
          <p:txBody>
            <a:bodyPr/>
            <a:lstStyle/>
            <a:p>
              <a:pPr eaLnBrk="1" hangingPunct="1">
                <a:defRPr/>
              </a:pPr>
              <a:endParaRPr lang="en-US"/>
            </a:p>
          </p:txBody>
        </p:sp>
        <p:sp>
          <p:nvSpPr>
            <p:cNvPr id="54" name="Freeform 116">
              <a:extLst>
                <a:ext uri="{FF2B5EF4-FFF2-40B4-BE49-F238E27FC236}">
                  <a16:creationId xmlns:a16="http://schemas.microsoft.com/office/drawing/2014/main" id="{4C6ACA43-9E37-CA53-EE09-A993793EE8F6}"/>
                </a:ext>
              </a:extLst>
            </p:cNvPr>
            <p:cNvSpPr>
              <a:spLocks/>
            </p:cNvSpPr>
            <p:nvPr/>
          </p:nvSpPr>
          <p:spPr bwMode="auto">
            <a:xfrm>
              <a:off x="8107363" y="2763838"/>
              <a:ext cx="439737" cy="217487"/>
            </a:xfrm>
            <a:custGeom>
              <a:avLst/>
              <a:gdLst>
                <a:gd name="T0" fmla="*/ 0 w 326"/>
                <a:gd name="T1" fmla="*/ 151 h 161"/>
                <a:gd name="T2" fmla="*/ 151 w 326"/>
                <a:gd name="T3" fmla="*/ 119 h 161"/>
                <a:gd name="T4" fmla="*/ 178 w 326"/>
                <a:gd name="T5" fmla="*/ 111 h 161"/>
                <a:gd name="T6" fmla="*/ 188 w 326"/>
                <a:gd name="T7" fmla="*/ 114 h 161"/>
                <a:gd name="T8" fmla="*/ 200 w 326"/>
                <a:gd name="T9" fmla="*/ 138 h 161"/>
                <a:gd name="T10" fmla="*/ 217 w 326"/>
                <a:gd name="T11" fmla="*/ 141 h 161"/>
                <a:gd name="T12" fmla="*/ 227 w 326"/>
                <a:gd name="T13" fmla="*/ 160 h 161"/>
                <a:gd name="T14" fmla="*/ 238 w 326"/>
                <a:gd name="T15" fmla="*/ 161 h 161"/>
                <a:gd name="T16" fmla="*/ 249 w 326"/>
                <a:gd name="T17" fmla="*/ 143 h 161"/>
                <a:gd name="T18" fmla="*/ 255 w 326"/>
                <a:gd name="T19" fmla="*/ 127 h 161"/>
                <a:gd name="T20" fmla="*/ 266 w 326"/>
                <a:gd name="T21" fmla="*/ 148 h 161"/>
                <a:gd name="T22" fmla="*/ 326 w 326"/>
                <a:gd name="T23" fmla="*/ 129 h 161"/>
                <a:gd name="T24" fmla="*/ 322 w 326"/>
                <a:gd name="T25" fmla="*/ 107 h 161"/>
                <a:gd name="T26" fmla="*/ 305 w 326"/>
                <a:gd name="T27" fmla="*/ 78 h 161"/>
                <a:gd name="T28" fmla="*/ 297 w 326"/>
                <a:gd name="T29" fmla="*/ 75 h 161"/>
                <a:gd name="T30" fmla="*/ 287 w 326"/>
                <a:gd name="T31" fmla="*/ 77 h 161"/>
                <a:gd name="T32" fmla="*/ 288 w 326"/>
                <a:gd name="T33" fmla="*/ 82 h 161"/>
                <a:gd name="T34" fmla="*/ 302 w 326"/>
                <a:gd name="T35" fmla="*/ 83 h 161"/>
                <a:gd name="T36" fmla="*/ 307 w 326"/>
                <a:gd name="T37" fmla="*/ 111 h 161"/>
                <a:gd name="T38" fmla="*/ 283 w 326"/>
                <a:gd name="T39" fmla="*/ 121 h 161"/>
                <a:gd name="T40" fmla="*/ 249 w 326"/>
                <a:gd name="T41" fmla="*/ 99 h 161"/>
                <a:gd name="T42" fmla="*/ 238 w 326"/>
                <a:gd name="T43" fmla="*/ 75 h 161"/>
                <a:gd name="T44" fmla="*/ 222 w 326"/>
                <a:gd name="T45" fmla="*/ 68 h 161"/>
                <a:gd name="T46" fmla="*/ 222 w 326"/>
                <a:gd name="T47" fmla="*/ 75 h 161"/>
                <a:gd name="T48" fmla="*/ 207 w 326"/>
                <a:gd name="T49" fmla="*/ 61 h 161"/>
                <a:gd name="T50" fmla="*/ 219 w 326"/>
                <a:gd name="T51" fmla="*/ 44 h 161"/>
                <a:gd name="T52" fmla="*/ 229 w 326"/>
                <a:gd name="T53" fmla="*/ 29 h 161"/>
                <a:gd name="T54" fmla="*/ 210 w 326"/>
                <a:gd name="T55" fmla="*/ 0 h 161"/>
                <a:gd name="T56" fmla="*/ 178 w 326"/>
                <a:gd name="T57" fmla="*/ 24 h 161"/>
                <a:gd name="T58" fmla="*/ 69 w 326"/>
                <a:gd name="T59" fmla="*/ 51 h 161"/>
                <a:gd name="T60" fmla="*/ 0 w 326"/>
                <a:gd name="T61" fmla="*/ 66 h 161"/>
                <a:gd name="T62" fmla="*/ 0 w 326"/>
                <a:gd name="T63" fmla="*/ 151 h 161"/>
                <a:gd name="T64" fmla="*/ 0 w 326"/>
                <a:gd name="T65" fmla="*/ 151 h 1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6"/>
                <a:gd name="T100" fmla="*/ 0 h 161"/>
                <a:gd name="T101" fmla="*/ 326 w 326"/>
                <a:gd name="T102" fmla="*/ 161 h 1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6" h="161">
                  <a:moveTo>
                    <a:pt x="0" y="151"/>
                  </a:moveTo>
                  <a:lnTo>
                    <a:pt x="151" y="119"/>
                  </a:lnTo>
                  <a:lnTo>
                    <a:pt x="178" y="111"/>
                  </a:lnTo>
                  <a:lnTo>
                    <a:pt x="188" y="114"/>
                  </a:lnTo>
                  <a:lnTo>
                    <a:pt x="200" y="138"/>
                  </a:lnTo>
                  <a:lnTo>
                    <a:pt x="217" y="141"/>
                  </a:lnTo>
                  <a:lnTo>
                    <a:pt x="227" y="160"/>
                  </a:lnTo>
                  <a:lnTo>
                    <a:pt x="238" y="161"/>
                  </a:lnTo>
                  <a:lnTo>
                    <a:pt x="249" y="143"/>
                  </a:lnTo>
                  <a:lnTo>
                    <a:pt x="255" y="127"/>
                  </a:lnTo>
                  <a:lnTo>
                    <a:pt x="266" y="148"/>
                  </a:lnTo>
                  <a:lnTo>
                    <a:pt x="326" y="129"/>
                  </a:lnTo>
                  <a:lnTo>
                    <a:pt x="322" y="107"/>
                  </a:lnTo>
                  <a:lnTo>
                    <a:pt x="305" y="78"/>
                  </a:lnTo>
                  <a:lnTo>
                    <a:pt x="297" y="75"/>
                  </a:lnTo>
                  <a:lnTo>
                    <a:pt x="287" y="77"/>
                  </a:lnTo>
                  <a:lnTo>
                    <a:pt x="288" y="82"/>
                  </a:lnTo>
                  <a:lnTo>
                    <a:pt x="302" y="83"/>
                  </a:lnTo>
                  <a:lnTo>
                    <a:pt x="307" y="111"/>
                  </a:lnTo>
                  <a:lnTo>
                    <a:pt x="283" y="121"/>
                  </a:lnTo>
                  <a:lnTo>
                    <a:pt x="249" y="99"/>
                  </a:lnTo>
                  <a:lnTo>
                    <a:pt x="238" y="75"/>
                  </a:lnTo>
                  <a:lnTo>
                    <a:pt x="222" y="68"/>
                  </a:lnTo>
                  <a:lnTo>
                    <a:pt x="222" y="75"/>
                  </a:lnTo>
                  <a:lnTo>
                    <a:pt x="207" y="61"/>
                  </a:lnTo>
                  <a:lnTo>
                    <a:pt x="219" y="44"/>
                  </a:lnTo>
                  <a:lnTo>
                    <a:pt x="229" y="29"/>
                  </a:lnTo>
                  <a:lnTo>
                    <a:pt x="210" y="0"/>
                  </a:lnTo>
                  <a:lnTo>
                    <a:pt x="178" y="24"/>
                  </a:lnTo>
                  <a:lnTo>
                    <a:pt x="69" y="51"/>
                  </a:lnTo>
                  <a:lnTo>
                    <a:pt x="0" y="66"/>
                  </a:lnTo>
                  <a:lnTo>
                    <a:pt x="0" y="151"/>
                  </a:lnTo>
                  <a:close/>
                </a:path>
              </a:pathLst>
            </a:custGeom>
            <a:grpFill/>
            <a:ln w="12700">
              <a:solidFill>
                <a:schemeClr val="bg1"/>
              </a:solidFill>
              <a:round/>
              <a:headEnd/>
              <a:tailEnd/>
            </a:ln>
          </p:spPr>
          <p:txBody>
            <a:bodyPr/>
            <a:lstStyle/>
            <a:p>
              <a:pPr eaLnBrk="1" hangingPunct="1">
                <a:defRPr/>
              </a:pPr>
              <a:endParaRPr lang="en-US"/>
            </a:p>
          </p:txBody>
        </p:sp>
        <p:sp>
          <p:nvSpPr>
            <p:cNvPr id="55" name="Freeform 119">
              <a:extLst>
                <a:ext uri="{FF2B5EF4-FFF2-40B4-BE49-F238E27FC236}">
                  <a16:creationId xmlns:a16="http://schemas.microsoft.com/office/drawing/2014/main" id="{BACFC2C7-A4A6-DFCC-DC42-CF230C61177E}"/>
                </a:ext>
              </a:extLst>
            </p:cNvPr>
            <p:cNvSpPr>
              <a:spLocks/>
            </p:cNvSpPr>
            <p:nvPr/>
          </p:nvSpPr>
          <p:spPr bwMode="auto">
            <a:xfrm>
              <a:off x="8008938" y="2446338"/>
              <a:ext cx="212725" cy="406400"/>
            </a:xfrm>
            <a:custGeom>
              <a:avLst/>
              <a:gdLst>
                <a:gd name="T0" fmla="*/ 25 w 158"/>
                <a:gd name="T1" fmla="*/ 124 h 302"/>
                <a:gd name="T2" fmla="*/ 32 w 158"/>
                <a:gd name="T3" fmla="*/ 178 h 302"/>
                <a:gd name="T4" fmla="*/ 73 w 158"/>
                <a:gd name="T5" fmla="*/ 302 h 302"/>
                <a:gd name="T6" fmla="*/ 142 w 158"/>
                <a:gd name="T7" fmla="*/ 287 h 302"/>
                <a:gd name="T8" fmla="*/ 137 w 158"/>
                <a:gd name="T9" fmla="*/ 110 h 302"/>
                <a:gd name="T10" fmla="*/ 156 w 158"/>
                <a:gd name="T11" fmla="*/ 76 h 302"/>
                <a:gd name="T12" fmla="*/ 158 w 158"/>
                <a:gd name="T13" fmla="*/ 0 h 302"/>
                <a:gd name="T14" fmla="*/ 0 w 158"/>
                <a:gd name="T15" fmla="*/ 37 h 302"/>
                <a:gd name="T16" fmla="*/ 25 w 158"/>
                <a:gd name="T17" fmla="*/ 124 h 302"/>
                <a:gd name="T18" fmla="*/ 25 w 158"/>
                <a:gd name="T19" fmla="*/ 124 h 3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8"/>
                <a:gd name="T31" fmla="*/ 0 h 302"/>
                <a:gd name="T32" fmla="*/ 158 w 158"/>
                <a:gd name="T33" fmla="*/ 302 h 3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8" h="302">
                  <a:moveTo>
                    <a:pt x="25" y="124"/>
                  </a:moveTo>
                  <a:lnTo>
                    <a:pt x="32" y="178"/>
                  </a:lnTo>
                  <a:lnTo>
                    <a:pt x="73" y="302"/>
                  </a:lnTo>
                  <a:lnTo>
                    <a:pt x="142" y="287"/>
                  </a:lnTo>
                  <a:lnTo>
                    <a:pt x="137" y="110"/>
                  </a:lnTo>
                  <a:lnTo>
                    <a:pt x="156" y="76"/>
                  </a:lnTo>
                  <a:lnTo>
                    <a:pt x="158" y="0"/>
                  </a:lnTo>
                  <a:lnTo>
                    <a:pt x="0" y="37"/>
                  </a:lnTo>
                  <a:lnTo>
                    <a:pt x="25" y="124"/>
                  </a:lnTo>
                  <a:close/>
                </a:path>
              </a:pathLst>
            </a:custGeom>
            <a:grpFill/>
            <a:ln w="12700">
              <a:solidFill>
                <a:schemeClr val="bg1"/>
              </a:solidFill>
              <a:round/>
              <a:headEnd/>
              <a:tailEnd/>
            </a:ln>
          </p:spPr>
          <p:txBody>
            <a:bodyPr/>
            <a:lstStyle/>
            <a:p>
              <a:pPr eaLnBrk="1" hangingPunct="1">
                <a:defRPr/>
              </a:pPr>
              <a:endParaRPr lang="en-US"/>
            </a:p>
          </p:txBody>
        </p:sp>
        <p:sp>
          <p:nvSpPr>
            <p:cNvPr id="56" name="Freeform 120">
              <a:extLst>
                <a:ext uri="{FF2B5EF4-FFF2-40B4-BE49-F238E27FC236}">
                  <a16:creationId xmlns:a16="http://schemas.microsoft.com/office/drawing/2014/main" id="{D3054CF2-74E1-B3CF-313C-332A21375483}"/>
                </a:ext>
              </a:extLst>
            </p:cNvPr>
            <p:cNvSpPr>
              <a:spLocks/>
            </p:cNvSpPr>
            <p:nvPr/>
          </p:nvSpPr>
          <p:spPr bwMode="auto">
            <a:xfrm>
              <a:off x="8193088" y="2387600"/>
              <a:ext cx="196850" cy="444500"/>
            </a:xfrm>
            <a:custGeom>
              <a:avLst/>
              <a:gdLst>
                <a:gd name="T0" fmla="*/ 0 w 146"/>
                <a:gd name="T1" fmla="*/ 154 h 331"/>
                <a:gd name="T2" fmla="*/ 19 w 146"/>
                <a:gd name="T3" fmla="*/ 120 h 331"/>
                <a:gd name="T4" fmla="*/ 21 w 146"/>
                <a:gd name="T5" fmla="*/ 44 h 331"/>
                <a:gd name="T6" fmla="*/ 19 w 146"/>
                <a:gd name="T7" fmla="*/ 15 h 331"/>
                <a:gd name="T8" fmla="*/ 48 w 146"/>
                <a:gd name="T9" fmla="*/ 0 h 331"/>
                <a:gd name="T10" fmla="*/ 114 w 146"/>
                <a:gd name="T11" fmla="*/ 207 h 331"/>
                <a:gd name="T12" fmla="*/ 146 w 146"/>
                <a:gd name="T13" fmla="*/ 251 h 331"/>
                <a:gd name="T14" fmla="*/ 146 w 146"/>
                <a:gd name="T15" fmla="*/ 280 h 331"/>
                <a:gd name="T16" fmla="*/ 114 w 146"/>
                <a:gd name="T17" fmla="*/ 304 h 331"/>
                <a:gd name="T18" fmla="*/ 5 w 146"/>
                <a:gd name="T19" fmla="*/ 331 h 331"/>
                <a:gd name="T20" fmla="*/ 0 w 146"/>
                <a:gd name="T21" fmla="*/ 154 h 331"/>
                <a:gd name="T22" fmla="*/ 0 w 146"/>
                <a:gd name="T23" fmla="*/ 154 h 3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6"/>
                <a:gd name="T37" fmla="*/ 0 h 331"/>
                <a:gd name="T38" fmla="*/ 146 w 146"/>
                <a:gd name="T39" fmla="*/ 331 h 3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6" h="331">
                  <a:moveTo>
                    <a:pt x="0" y="154"/>
                  </a:moveTo>
                  <a:lnTo>
                    <a:pt x="19" y="120"/>
                  </a:lnTo>
                  <a:lnTo>
                    <a:pt x="21" y="44"/>
                  </a:lnTo>
                  <a:lnTo>
                    <a:pt x="19" y="15"/>
                  </a:lnTo>
                  <a:lnTo>
                    <a:pt x="48" y="0"/>
                  </a:lnTo>
                  <a:lnTo>
                    <a:pt x="114" y="207"/>
                  </a:lnTo>
                  <a:lnTo>
                    <a:pt x="146" y="251"/>
                  </a:lnTo>
                  <a:lnTo>
                    <a:pt x="146" y="280"/>
                  </a:lnTo>
                  <a:lnTo>
                    <a:pt x="114" y="304"/>
                  </a:lnTo>
                  <a:lnTo>
                    <a:pt x="5" y="331"/>
                  </a:lnTo>
                  <a:lnTo>
                    <a:pt x="0" y="154"/>
                  </a:lnTo>
                  <a:close/>
                </a:path>
              </a:pathLst>
            </a:custGeom>
            <a:grpFill/>
            <a:ln w="12700">
              <a:solidFill>
                <a:schemeClr val="bg1"/>
              </a:solidFill>
              <a:round/>
              <a:headEnd/>
              <a:tailEnd/>
            </a:ln>
          </p:spPr>
          <p:txBody>
            <a:bodyPr/>
            <a:lstStyle/>
            <a:p>
              <a:pPr eaLnBrk="1" hangingPunct="1">
                <a:defRPr/>
              </a:pPr>
              <a:endParaRPr lang="en-US"/>
            </a:p>
          </p:txBody>
        </p:sp>
        <p:grpSp>
          <p:nvGrpSpPr>
            <p:cNvPr id="57" name="Group 51">
              <a:extLst>
                <a:ext uri="{FF2B5EF4-FFF2-40B4-BE49-F238E27FC236}">
                  <a16:creationId xmlns:a16="http://schemas.microsoft.com/office/drawing/2014/main" id="{F31D3B91-50B5-ED34-D9B2-AAC8393D4F28}"/>
                </a:ext>
              </a:extLst>
            </p:cNvPr>
            <p:cNvGrpSpPr>
              <a:grpSpLocks/>
            </p:cNvGrpSpPr>
            <p:nvPr/>
          </p:nvGrpSpPr>
          <p:grpSpPr bwMode="auto">
            <a:xfrm>
              <a:off x="457200" y="1524000"/>
              <a:ext cx="1373288" cy="1079781"/>
              <a:chOff x="1012825" y="601663"/>
              <a:chExt cx="1619251" cy="1273174"/>
            </a:xfrm>
            <a:grpFill/>
          </p:grpSpPr>
          <p:sp>
            <p:nvSpPr>
              <p:cNvPr id="58" name="Freeform 147">
                <a:extLst>
                  <a:ext uri="{FF2B5EF4-FFF2-40B4-BE49-F238E27FC236}">
                    <a16:creationId xmlns:a16="http://schemas.microsoft.com/office/drawing/2014/main" id="{3DAF1CED-191F-A206-638C-0505EB4D154C}"/>
                  </a:ext>
                </a:extLst>
              </p:cNvPr>
              <p:cNvSpPr>
                <a:spLocks/>
              </p:cNvSpPr>
              <p:nvPr/>
            </p:nvSpPr>
            <p:spPr bwMode="auto">
              <a:xfrm>
                <a:off x="1214438" y="601663"/>
                <a:ext cx="1417638" cy="1117600"/>
              </a:xfrm>
              <a:custGeom>
                <a:avLst/>
                <a:gdLst>
                  <a:gd name="T0" fmla="*/ 865 w 893"/>
                  <a:gd name="T1" fmla="*/ 588 h 704"/>
                  <a:gd name="T2" fmla="*/ 794 w 893"/>
                  <a:gd name="T3" fmla="*/ 533 h 704"/>
                  <a:gd name="T4" fmla="*/ 733 w 893"/>
                  <a:gd name="T5" fmla="*/ 479 h 704"/>
                  <a:gd name="T6" fmla="*/ 676 w 893"/>
                  <a:gd name="T7" fmla="*/ 499 h 704"/>
                  <a:gd name="T8" fmla="*/ 607 w 893"/>
                  <a:gd name="T9" fmla="*/ 469 h 704"/>
                  <a:gd name="T10" fmla="*/ 534 w 893"/>
                  <a:gd name="T11" fmla="*/ 285 h 704"/>
                  <a:gd name="T12" fmla="*/ 477 w 893"/>
                  <a:gd name="T13" fmla="*/ 44 h 704"/>
                  <a:gd name="T14" fmla="*/ 434 w 893"/>
                  <a:gd name="T15" fmla="*/ 34 h 704"/>
                  <a:gd name="T16" fmla="*/ 375 w 893"/>
                  <a:gd name="T17" fmla="*/ 34 h 704"/>
                  <a:gd name="T18" fmla="*/ 320 w 893"/>
                  <a:gd name="T19" fmla="*/ 28 h 704"/>
                  <a:gd name="T20" fmla="*/ 276 w 893"/>
                  <a:gd name="T21" fmla="*/ 9 h 704"/>
                  <a:gd name="T22" fmla="*/ 229 w 893"/>
                  <a:gd name="T23" fmla="*/ 0 h 704"/>
                  <a:gd name="T24" fmla="*/ 176 w 893"/>
                  <a:gd name="T25" fmla="*/ 19 h 704"/>
                  <a:gd name="T26" fmla="*/ 121 w 893"/>
                  <a:gd name="T27" fmla="*/ 32 h 704"/>
                  <a:gd name="T28" fmla="*/ 85 w 893"/>
                  <a:gd name="T29" fmla="*/ 94 h 704"/>
                  <a:gd name="T30" fmla="*/ 60 w 893"/>
                  <a:gd name="T31" fmla="*/ 121 h 704"/>
                  <a:gd name="T32" fmla="*/ 101 w 893"/>
                  <a:gd name="T33" fmla="*/ 180 h 704"/>
                  <a:gd name="T34" fmla="*/ 128 w 893"/>
                  <a:gd name="T35" fmla="*/ 223 h 704"/>
                  <a:gd name="T36" fmla="*/ 92 w 893"/>
                  <a:gd name="T37" fmla="*/ 203 h 704"/>
                  <a:gd name="T38" fmla="*/ 37 w 893"/>
                  <a:gd name="T39" fmla="*/ 212 h 704"/>
                  <a:gd name="T40" fmla="*/ 12 w 893"/>
                  <a:gd name="T41" fmla="*/ 239 h 704"/>
                  <a:gd name="T42" fmla="*/ 28 w 893"/>
                  <a:gd name="T43" fmla="*/ 278 h 704"/>
                  <a:gd name="T44" fmla="*/ 57 w 893"/>
                  <a:gd name="T45" fmla="*/ 299 h 704"/>
                  <a:gd name="T46" fmla="*/ 119 w 893"/>
                  <a:gd name="T47" fmla="*/ 296 h 704"/>
                  <a:gd name="T48" fmla="*/ 133 w 893"/>
                  <a:gd name="T49" fmla="*/ 330 h 704"/>
                  <a:gd name="T50" fmla="*/ 92 w 893"/>
                  <a:gd name="T51" fmla="*/ 342 h 704"/>
                  <a:gd name="T52" fmla="*/ 64 w 893"/>
                  <a:gd name="T53" fmla="*/ 353 h 704"/>
                  <a:gd name="T54" fmla="*/ 44 w 893"/>
                  <a:gd name="T55" fmla="*/ 376 h 704"/>
                  <a:gd name="T56" fmla="*/ 10 w 893"/>
                  <a:gd name="T57" fmla="*/ 419 h 704"/>
                  <a:gd name="T58" fmla="*/ 23 w 893"/>
                  <a:gd name="T59" fmla="*/ 469 h 704"/>
                  <a:gd name="T60" fmla="*/ 44 w 893"/>
                  <a:gd name="T61" fmla="*/ 513 h 704"/>
                  <a:gd name="T62" fmla="*/ 85 w 893"/>
                  <a:gd name="T63" fmla="*/ 538 h 704"/>
                  <a:gd name="T64" fmla="*/ 128 w 893"/>
                  <a:gd name="T65" fmla="*/ 565 h 704"/>
                  <a:gd name="T66" fmla="*/ 160 w 893"/>
                  <a:gd name="T67" fmla="*/ 581 h 704"/>
                  <a:gd name="T68" fmla="*/ 199 w 893"/>
                  <a:gd name="T69" fmla="*/ 576 h 704"/>
                  <a:gd name="T70" fmla="*/ 160 w 893"/>
                  <a:gd name="T71" fmla="*/ 663 h 704"/>
                  <a:gd name="T72" fmla="*/ 110 w 893"/>
                  <a:gd name="T73" fmla="*/ 686 h 704"/>
                  <a:gd name="T74" fmla="*/ 144 w 893"/>
                  <a:gd name="T75" fmla="*/ 697 h 704"/>
                  <a:gd name="T76" fmla="*/ 201 w 893"/>
                  <a:gd name="T77" fmla="*/ 658 h 704"/>
                  <a:gd name="T78" fmla="*/ 233 w 893"/>
                  <a:gd name="T79" fmla="*/ 633 h 704"/>
                  <a:gd name="T80" fmla="*/ 274 w 893"/>
                  <a:gd name="T81" fmla="*/ 604 h 704"/>
                  <a:gd name="T82" fmla="*/ 295 w 893"/>
                  <a:gd name="T83" fmla="*/ 581 h 704"/>
                  <a:gd name="T84" fmla="*/ 286 w 893"/>
                  <a:gd name="T85" fmla="*/ 542 h 704"/>
                  <a:gd name="T86" fmla="*/ 327 w 893"/>
                  <a:gd name="T87" fmla="*/ 476 h 704"/>
                  <a:gd name="T88" fmla="*/ 338 w 893"/>
                  <a:gd name="T89" fmla="*/ 490 h 704"/>
                  <a:gd name="T90" fmla="*/ 324 w 893"/>
                  <a:gd name="T91" fmla="*/ 547 h 704"/>
                  <a:gd name="T92" fmla="*/ 370 w 893"/>
                  <a:gd name="T93" fmla="*/ 526 h 704"/>
                  <a:gd name="T94" fmla="*/ 404 w 893"/>
                  <a:gd name="T95" fmla="*/ 504 h 704"/>
                  <a:gd name="T96" fmla="*/ 411 w 893"/>
                  <a:gd name="T97" fmla="*/ 472 h 704"/>
                  <a:gd name="T98" fmla="*/ 466 w 893"/>
                  <a:gd name="T99" fmla="*/ 481 h 704"/>
                  <a:gd name="T100" fmla="*/ 527 w 893"/>
                  <a:gd name="T101" fmla="*/ 490 h 704"/>
                  <a:gd name="T102" fmla="*/ 598 w 893"/>
                  <a:gd name="T103" fmla="*/ 494 h 704"/>
                  <a:gd name="T104" fmla="*/ 651 w 893"/>
                  <a:gd name="T105" fmla="*/ 515 h 704"/>
                  <a:gd name="T106" fmla="*/ 692 w 893"/>
                  <a:gd name="T107" fmla="*/ 535 h 704"/>
                  <a:gd name="T108" fmla="*/ 724 w 893"/>
                  <a:gd name="T109" fmla="*/ 519 h 704"/>
                  <a:gd name="T110" fmla="*/ 788 w 893"/>
                  <a:gd name="T111" fmla="*/ 560 h 704"/>
                  <a:gd name="T112" fmla="*/ 835 w 893"/>
                  <a:gd name="T113" fmla="*/ 599 h 704"/>
                  <a:gd name="T114" fmla="*/ 879 w 893"/>
                  <a:gd name="T115" fmla="*/ 640 h 7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93"/>
                  <a:gd name="T175" fmla="*/ 0 h 704"/>
                  <a:gd name="T176" fmla="*/ 893 w 893"/>
                  <a:gd name="T177" fmla="*/ 704 h 70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93" h="704">
                    <a:moveTo>
                      <a:pt x="879" y="640"/>
                    </a:moveTo>
                    <a:lnTo>
                      <a:pt x="883" y="638"/>
                    </a:lnTo>
                    <a:lnTo>
                      <a:pt x="890" y="629"/>
                    </a:lnTo>
                    <a:lnTo>
                      <a:pt x="893" y="615"/>
                    </a:lnTo>
                    <a:lnTo>
                      <a:pt x="881" y="599"/>
                    </a:lnTo>
                    <a:lnTo>
                      <a:pt x="865" y="588"/>
                    </a:lnTo>
                    <a:lnTo>
                      <a:pt x="854" y="581"/>
                    </a:lnTo>
                    <a:lnTo>
                      <a:pt x="847" y="579"/>
                    </a:lnTo>
                    <a:lnTo>
                      <a:pt x="838" y="574"/>
                    </a:lnTo>
                    <a:lnTo>
                      <a:pt x="826" y="563"/>
                    </a:lnTo>
                    <a:lnTo>
                      <a:pt x="808" y="549"/>
                    </a:lnTo>
                    <a:lnTo>
                      <a:pt x="794" y="533"/>
                    </a:lnTo>
                    <a:lnTo>
                      <a:pt x="785" y="519"/>
                    </a:lnTo>
                    <a:lnTo>
                      <a:pt x="781" y="513"/>
                    </a:lnTo>
                    <a:lnTo>
                      <a:pt x="772" y="504"/>
                    </a:lnTo>
                    <a:lnTo>
                      <a:pt x="760" y="494"/>
                    </a:lnTo>
                    <a:lnTo>
                      <a:pt x="747" y="485"/>
                    </a:lnTo>
                    <a:lnTo>
                      <a:pt x="733" y="479"/>
                    </a:lnTo>
                    <a:lnTo>
                      <a:pt x="721" y="472"/>
                    </a:lnTo>
                    <a:lnTo>
                      <a:pt x="712" y="469"/>
                    </a:lnTo>
                    <a:lnTo>
                      <a:pt x="705" y="469"/>
                    </a:lnTo>
                    <a:lnTo>
                      <a:pt x="699" y="476"/>
                    </a:lnTo>
                    <a:lnTo>
                      <a:pt x="687" y="488"/>
                    </a:lnTo>
                    <a:lnTo>
                      <a:pt x="676" y="499"/>
                    </a:lnTo>
                    <a:lnTo>
                      <a:pt x="664" y="504"/>
                    </a:lnTo>
                    <a:lnTo>
                      <a:pt x="653" y="497"/>
                    </a:lnTo>
                    <a:lnTo>
                      <a:pt x="642" y="483"/>
                    </a:lnTo>
                    <a:lnTo>
                      <a:pt x="630" y="472"/>
                    </a:lnTo>
                    <a:lnTo>
                      <a:pt x="619" y="467"/>
                    </a:lnTo>
                    <a:lnTo>
                      <a:pt x="607" y="469"/>
                    </a:lnTo>
                    <a:lnTo>
                      <a:pt x="594" y="474"/>
                    </a:lnTo>
                    <a:lnTo>
                      <a:pt x="582" y="474"/>
                    </a:lnTo>
                    <a:lnTo>
                      <a:pt x="575" y="467"/>
                    </a:lnTo>
                    <a:lnTo>
                      <a:pt x="566" y="431"/>
                    </a:lnTo>
                    <a:lnTo>
                      <a:pt x="550" y="360"/>
                    </a:lnTo>
                    <a:lnTo>
                      <a:pt x="534" y="285"/>
                    </a:lnTo>
                    <a:lnTo>
                      <a:pt x="523" y="233"/>
                    </a:lnTo>
                    <a:lnTo>
                      <a:pt x="511" y="185"/>
                    </a:lnTo>
                    <a:lnTo>
                      <a:pt x="498" y="121"/>
                    </a:lnTo>
                    <a:lnTo>
                      <a:pt x="484" y="66"/>
                    </a:lnTo>
                    <a:lnTo>
                      <a:pt x="480" y="44"/>
                    </a:lnTo>
                    <a:lnTo>
                      <a:pt x="477" y="44"/>
                    </a:lnTo>
                    <a:lnTo>
                      <a:pt x="470" y="44"/>
                    </a:lnTo>
                    <a:lnTo>
                      <a:pt x="464" y="44"/>
                    </a:lnTo>
                    <a:lnTo>
                      <a:pt x="454" y="41"/>
                    </a:lnTo>
                    <a:lnTo>
                      <a:pt x="448" y="37"/>
                    </a:lnTo>
                    <a:lnTo>
                      <a:pt x="441" y="34"/>
                    </a:lnTo>
                    <a:lnTo>
                      <a:pt x="434" y="34"/>
                    </a:lnTo>
                    <a:lnTo>
                      <a:pt x="423" y="34"/>
                    </a:lnTo>
                    <a:lnTo>
                      <a:pt x="416" y="34"/>
                    </a:lnTo>
                    <a:lnTo>
                      <a:pt x="407" y="34"/>
                    </a:lnTo>
                    <a:lnTo>
                      <a:pt x="397" y="34"/>
                    </a:lnTo>
                    <a:lnTo>
                      <a:pt x="386" y="34"/>
                    </a:lnTo>
                    <a:lnTo>
                      <a:pt x="375" y="34"/>
                    </a:lnTo>
                    <a:lnTo>
                      <a:pt x="363" y="34"/>
                    </a:lnTo>
                    <a:lnTo>
                      <a:pt x="354" y="32"/>
                    </a:lnTo>
                    <a:lnTo>
                      <a:pt x="345" y="30"/>
                    </a:lnTo>
                    <a:lnTo>
                      <a:pt x="334" y="25"/>
                    </a:lnTo>
                    <a:lnTo>
                      <a:pt x="327" y="25"/>
                    </a:lnTo>
                    <a:lnTo>
                      <a:pt x="320" y="28"/>
                    </a:lnTo>
                    <a:lnTo>
                      <a:pt x="313" y="30"/>
                    </a:lnTo>
                    <a:lnTo>
                      <a:pt x="306" y="30"/>
                    </a:lnTo>
                    <a:lnTo>
                      <a:pt x="302" y="25"/>
                    </a:lnTo>
                    <a:lnTo>
                      <a:pt x="297" y="21"/>
                    </a:lnTo>
                    <a:lnTo>
                      <a:pt x="286" y="14"/>
                    </a:lnTo>
                    <a:lnTo>
                      <a:pt x="276" y="9"/>
                    </a:lnTo>
                    <a:lnTo>
                      <a:pt x="276" y="5"/>
                    </a:lnTo>
                    <a:lnTo>
                      <a:pt x="274" y="5"/>
                    </a:lnTo>
                    <a:lnTo>
                      <a:pt x="265" y="5"/>
                    </a:lnTo>
                    <a:lnTo>
                      <a:pt x="251" y="5"/>
                    </a:lnTo>
                    <a:lnTo>
                      <a:pt x="240" y="3"/>
                    </a:lnTo>
                    <a:lnTo>
                      <a:pt x="229" y="0"/>
                    </a:lnTo>
                    <a:lnTo>
                      <a:pt x="222" y="3"/>
                    </a:lnTo>
                    <a:lnTo>
                      <a:pt x="215" y="7"/>
                    </a:lnTo>
                    <a:lnTo>
                      <a:pt x="210" y="9"/>
                    </a:lnTo>
                    <a:lnTo>
                      <a:pt x="201" y="12"/>
                    </a:lnTo>
                    <a:lnTo>
                      <a:pt x="190" y="14"/>
                    </a:lnTo>
                    <a:lnTo>
                      <a:pt x="176" y="19"/>
                    </a:lnTo>
                    <a:lnTo>
                      <a:pt x="165" y="23"/>
                    </a:lnTo>
                    <a:lnTo>
                      <a:pt x="156" y="28"/>
                    </a:lnTo>
                    <a:lnTo>
                      <a:pt x="146" y="30"/>
                    </a:lnTo>
                    <a:lnTo>
                      <a:pt x="135" y="30"/>
                    </a:lnTo>
                    <a:lnTo>
                      <a:pt x="128" y="28"/>
                    </a:lnTo>
                    <a:lnTo>
                      <a:pt x="121" y="32"/>
                    </a:lnTo>
                    <a:lnTo>
                      <a:pt x="119" y="46"/>
                    </a:lnTo>
                    <a:lnTo>
                      <a:pt x="117" y="64"/>
                    </a:lnTo>
                    <a:lnTo>
                      <a:pt x="117" y="80"/>
                    </a:lnTo>
                    <a:lnTo>
                      <a:pt x="110" y="89"/>
                    </a:lnTo>
                    <a:lnTo>
                      <a:pt x="99" y="94"/>
                    </a:lnTo>
                    <a:lnTo>
                      <a:pt x="85" y="94"/>
                    </a:lnTo>
                    <a:lnTo>
                      <a:pt x="76" y="96"/>
                    </a:lnTo>
                    <a:lnTo>
                      <a:pt x="69" y="98"/>
                    </a:lnTo>
                    <a:lnTo>
                      <a:pt x="62" y="103"/>
                    </a:lnTo>
                    <a:lnTo>
                      <a:pt x="57" y="107"/>
                    </a:lnTo>
                    <a:lnTo>
                      <a:pt x="57" y="114"/>
                    </a:lnTo>
                    <a:lnTo>
                      <a:pt x="60" y="121"/>
                    </a:lnTo>
                    <a:lnTo>
                      <a:pt x="64" y="128"/>
                    </a:lnTo>
                    <a:lnTo>
                      <a:pt x="73" y="135"/>
                    </a:lnTo>
                    <a:lnTo>
                      <a:pt x="83" y="144"/>
                    </a:lnTo>
                    <a:lnTo>
                      <a:pt x="92" y="155"/>
                    </a:lnTo>
                    <a:lnTo>
                      <a:pt x="96" y="169"/>
                    </a:lnTo>
                    <a:lnTo>
                      <a:pt x="101" y="180"/>
                    </a:lnTo>
                    <a:lnTo>
                      <a:pt x="110" y="182"/>
                    </a:lnTo>
                    <a:lnTo>
                      <a:pt x="117" y="185"/>
                    </a:lnTo>
                    <a:lnTo>
                      <a:pt x="121" y="192"/>
                    </a:lnTo>
                    <a:lnTo>
                      <a:pt x="126" y="203"/>
                    </a:lnTo>
                    <a:lnTo>
                      <a:pt x="128" y="217"/>
                    </a:lnTo>
                    <a:lnTo>
                      <a:pt x="128" y="223"/>
                    </a:lnTo>
                    <a:lnTo>
                      <a:pt x="121" y="228"/>
                    </a:lnTo>
                    <a:lnTo>
                      <a:pt x="114" y="226"/>
                    </a:lnTo>
                    <a:lnTo>
                      <a:pt x="108" y="221"/>
                    </a:lnTo>
                    <a:lnTo>
                      <a:pt x="101" y="217"/>
                    </a:lnTo>
                    <a:lnTo>
                      <a:pt x="96" y="210"/>
                    </a:lnTo>
                    <a:lnTo>
                      <a:pt x="92" y="203"/>
                    </a:lnTo>
                    <a:lnTo>
                      <a:pt x="89" y="198"/>
                    </a:lnTo>
                    <a:lnTo>
                      <a:pt x="85" y="196"/>
                    </a:lnTo>
                    <a:lnTo>
                      <a:pt x="76" y="198"/>
                    </a:lnTo>
                    <a:lnTo>
                      <a:pt x="62" y="203"/>
                    </a:lnTo>
                    <a:lnTo>
                      <a:pt x="51" y="208"/>
                    </a:lnTo>
                    <a:lnTo>
                      <a:pt x="37" y="212"/>
                    </a:lnTo>
                    <a:lnTo>
                      <a:pt x="23" y="217"/>
                    </a:lnTo>
                    <a:lnTo>
                      <a:pt x="12" y="219"/>
                    </a:lnTo>
                    <a:lnTo>
                      <a:pt x="3" y="226"/>
                    </a:lnTo>
                    <a:lnTo>
                      <a:pt x="0" y="230"/>
                    </a:lnTo>
                    <a:lnTo>
                      <a:pt x="3" y="235"/>
                    </a:lnTo>
                    <a:lnTo>
                      <a:pt x="12" y="239"/>
                    </a:lnTo>
                    <a:lnTo>
                      <a:pt x="21" y="244"/>
                    </a:lnTo>
                    <a:lnTo>
                      <a:pt x="30" y="249"/>
                    </a:lnTo>
                    <a:lnTo>
                      <a:pt x="30" y="255"/>
                    </a:lnTo>
                    <a:lnTo>
                      <a:pt x="25" y="264"/>
                    </a:lnTo>
                    <a:lnTo>
                      <a:pt x="25" y="271"/>
                    </a:lnTo>
                    <a:lnTo>
                      <a:pt x="28" y="278"/>
                    </a:lnTo>
                    <a:lnTo>
                      <a:pt x="32" y="290"/>
                    </a:lnTo>
                    <a:lnTo>
                      <a:pt x="35" y="299"/>
                    </a:lnTo>
                    <a:lnTo>
                      <a:pt x="37" y="305"/>
                    </a:lnTo>
                    <a:lnTo>
                      <a:pt x="41" y="308"/>
                    </a:lnTo>
                    <a:lnTo>
                      <a:pt x="48" y="303"/>
                    </a:lnTo>
                    <a:lnTo>
                      <a:pt x="57" y="299"/>
                    </a:lnTo>
                    <a:lnTo>
                      <a:pt x="67" y="296"/>
                    </a:lnTo>
                    <a:lnTo>
                      <a:pt x="73" y="294"/>
                    </a:lnTo>
                    <a:lnTo>
                      <a:pt x="83" y="296"/>
                    </a:lnTo>
                    <a:lnTo>
                      <a:pt x="94" y="299"/>
                    </a:lnTo>
                    <a:lnTo>
                      <a:pt x="105" y="296"/>
                    </a:lnTo>
                    <a:lnTo>
                      <a:pt x="119" y="296"/>
                    </a:lnTo>
                    <a:lnTo>
                      <a:pt x="128" y="296"/>
                    </a:lnTo>
                    <a:lnTo>
                      <a:pt x="130" y="301"/>
                    </a:lnTo>
                    <a:lnTo>
                      <a:pt x="128" y="308"/>
                    </a:lnTo>
                    <a:lnTo>
                      <a:pt x="126" y="317"/>
                    </a:lnTo>
                    <a:lnTo>
                      <a:pt x="128" y="324"/>
                    </a:lnTo>
                    <a:lnTo>
                      <a:pt x="133" y="330"/>
                    </a:lnTo>
                    <a:lnTo>
                      <a:pt x="130" y="340"/>
                    </a:lnTo>
                    <a:lnTo>
                      <a:pt x="126" y="346"/>
                    </a:lnTo>
                    <a:lnTo>
                      <a:pt x="119" y="349"/>
                    </a:lnTo>
                    <a:lnTo>
                      <a:pt x="110" y="346"/>
                    </a:lnTo>
                    <a:lnTo>
                      <a:pt x="101" y="344"/>
                    </a:lnTo>
                    <a:lnTo>
                      <a:pt x="92" y="342"/>
                    </a:lnTo>
                    <a:lnTo>
                      <a:pt x="89" y="349"/>
                    </a:lnTo>
                    <a:lnTo>
                      <a:pt x="85" y="356"/>
                    </a:lnTo>
                    <a:lnTo>
                      <a:pt x="78" y="358"/>
                    </a:lnTo>
                    <a:lnTo>
                      <a:pt x="69" y="356"/>
                    </a:lnTo>
                    <a:lnTo>
                      <a:pt x="64" y="353"/>
                    </a:lnTo>
                    <a:lnTo>
                      <a:pt x="62" y="351"/>
                    </a:lnTo>
                    <a:lnTo>
                      <a:pt x="57" y="353"/>
                    </a:lnTo>
                    <a:lnTo>
                      <a:pt x="48" y="358"/>
                    </a:lnTo>
                    <a:lnTo>
                      <a:pt x="44" y="365"/>
                    </a:lnTo>
                    <a:lnTo>
                      <a:pt x="44" y="369"/>
                    </a:lnTo>
                    <a:lnTo>
                      <a:pt x="44" y="376"/>
                    </a:lnTo>
                    <a:lnTo>
                      <a:pt x="32" y="385"/>
                    </a:lnTo>
                    <a:lnTo>
                      <a:pt x="19" y="394"/>
                    </a:lnTo>
                    <a:lnTo>
                      <a:pt x="14" y="399"/>
                    </a:lnTo>
                    <a:lnTo>
                      <a:pt x="14" y="403"/>
                    </a:lnTo>
                    <a:lnTo>
                      <a:pt x="12" y="410"/>
                    </a:lnTo>
                    <a:lnTo>
                      <a:pt x="10" y="419"/>
                    </a:lnTo>
                    <a:lnTo>
                      <a:pt x="10" y="428"/>
                    </a:lnTo>
                    <a:lnTo>
                      <a:pt x="12" y="440"/>
                    </a:lnTo>
                    <a:lnTo>
                      <a:pt x="16" y="447"/>
                    </a:lnTo>
                    <a:lnTo>
                      <a:pt x="21" y="453"/>
                    </a:lnTo>
                    <a:lnTo>
                      <a:pt x="23" y="463"/>
                    </a:lnTo>
                    <a:lnTo>
                      <a:pt x="23" y="469"/>
                    </a:lnTo>
                    <a:lnTo>
                      <a:pt x="23" y="472"/>
                    </a:lnTo>
                    <a:lnTo>
                      <a:pt x="30" y="494"/>
                    </a:lnTo>
                    <a:lnTo>
                      <a:pt x="30" y="497"/>
                    </a:lnTo>
                    <a:lnTo>
                      <a:pt x="32" y="504"/>
                    </a:lnTo>
                    <a:lnTo>
                      <a:pt x="37" y="508"/>
                    </a:lnTo>
                    <a:lnTo>
                      <a:pt x="44" y="513"/>
                    </a:lnTo>
                    <a:lnTo>
                      <a:pt x="57" y="515"/>
                    </a:lnTo>
                    <a:lnTo>
                      <a:pt x="71" y="515"/>
                    </a:lnTo>
                    <a:lnTo>
                      <a:pt x="83" y="515"/>
                    </a:lnTo>
                    <a:lnTo>
                      <a:pt x="87" y="515"/>
                    </a:lnTo>
                    <a:lnTo>
                      <a:pt x="87" y="522"/>
                    </a:lnTo>
                    <a:lnTo>
                      <a:pt x="85" y="538"/>
                    </a:lnTo>
                    <a:lnTo>
                      <a:pt x="87" y="554"/>
                    </a:lnTo>
                    <a:lnTo>
                      <a:pt x="89" y="567"/>
                    </a:lnTo>
                    <a:lnTo>
                      <a:pt x="99" y="570"/>
                    </a:lnTo>
                    <a:lnTo>
                      <a:pt x="108" y="567"/>
                    </a:lnTo>
                    <a:lnTo>
                      <a:pt x="119" y="563"/>
                    </a:lnTo>
                    <a:lnTo>
                      <a:pt x="128" y="565"/>
                    </a:lnTo>
                    <a:lnTo>
                      <a:pt x="137" y="574"/>
                    </a:lnTo>
                    <a:lnTo>
                      <a:pt x="146" y="581"/>
                    </a:lnTo>
                    <a:lnTo>
                      <a:pt x="156" y="590"/>
                    </a:lnTo>
                    <a:lnTo>
                      <a:pt x="158" y="592"/>
                    </a:lnTo>
                    <a:lnTo>
                      <a:pt x="158" y="588"/>
                    </a:lnTo>
                    <a:lnTo>
                      <a:pt x="160" y="581"/>
                    </a:lnTo>
                    <a:lnTo>
                      <a:pt x="165" y="574"/>
                    </a:lnTo>
                    <a:lnTo>
                      <a:pt x="172" y="574"/>
                    </a:lnTo>
                    <a:lnTo>
                      <a:pt x="183" y="574"/>
                    </a:lnTo>
                    <a:lnTo>
                      <a:pt x="192" y="572"/>
                    </a:lnTo>
                    <a:lnTo>
                      <a:pt x="199" y="572"/>
                    </a:lnTo>
                    <a:lnTo>
                      <a:pt x="199" y="576"/>
                    </a:lnTo>
                    <a:lnTo>
                      <a:pt x="194" y="588"/>
                    </a:lnTo>
                    <a:lnTo>
                      <a:pt x="192" y="604"/>
                    </a:lnTo>
                    <a:lnTo>
                      <a:pt x="187" y="622"/>
                    </a:lnTo>
                    <a:lnTo>
                      <a:pt x="178" y="638"/>
                    </a:lnTo>
                    <a:lnTo>
                      <a:pt x="167" y="652"/>
                    </a:lnTo>
                    <a:lnTo>
                      <a:pt x="160" y="663"/>
                    </a:lnTo>
                    <a:lnTo>
                      <a:pt x="156" y="672"/>
                    </a:lnTo>
                    <a:lnTo>
                      <a:pt x="149" y="677"/>
                    </a:lnTo>
                    <a:lnTo>
                      <a:pt x="140" y="677"/>
                    </a:lnTo>
                    <a:lnTo>
                      <a:pt x="128" y="677"/>
                    </a:lnTo>
                    <a:lnTo>
                      <a:pt x="117" y="681"/>
                    </a:lnTo>
                    <a:lnTo>
                      <a:pt x="110" y="686"/>
                    </a:lnTo>
                    <a:lnTo>
                      <a:pt x="110" y="693"/>
                    </a:lnTo>
                    <a:lnTo>
                      <a:pt x="114" y="699"/>
                    </a:lnTo>
                    <a:lnTo>
                      <a:pt x="121" y="704"/>
                    </a:lnTo>
                    <a:lnTo>
                      <a:pt x="128" y="704"/>
                    </a:lnTo>
                    <a:lnTo>
                      <a:pt x="135" y="702"/>
                    </a:lnTo>
                    <a:lnTo>
                      <a:pt x="144" y="697"/>
                    </a:lnTo>
                    <a:lnTo>
                      <a:pt x="153" y="690"/>
                    </a:lnTo>
                    <a:lnTo>
                      <a:pt x="167" y="686"/>
                    </a:lnTo>
                    <a:lnTo>
                      <a:pt x="178" y="679"/>
                    </a:lnTo>
                    <a:lnTo>
                      <a:pt x="187" y="670"/>
                    </a:lnTo>
                    <a:lnTo>
                      <a:pt x="194" y="663"/>
                    </a:lnTo>
                    <a:lnTo>
                      <a:pt x="201" y="658"/>
                    </a:lnTo>
                    <a:lnTo>
                      <a:pt x="210" y="658"/>
                    </a:lnTo>
                    <a:lnTo>
                      <a:pt x="217" y="661"/>
                    </a:lnTo>
                    <a:lnTo>
                      <a:pt x="224" y="658"/>
                    </a:lnTo>
                    <a:lnTo>
                      <a:pt x="229" y="652"/>
                    </a:lnTo>
                    <a:lnTo>
                      <a:pt x="231" y="642"/>
                    </a:lnTo>
                    <a:lnTo>
                      <a:pt x="233" y="633"/>
                    </a:lnTo>
                    <a:lnTo>
                      <a:pt x="235" y="629"/>
                    </a:lnTo>
                    <a:lnTo>
                      <a:pt x="240" y="624"/>
                    </a:lnTo>
                    <a:lnTo>
                      <a:pt x="249" y="617"/>
                    </a:lnTo>
                    <a:lnTo>
                      <a:pt x="261" y="611"/>
                    </a:lnTo>
                    <a:lnTo>
                      <a:pt x="270" y="606"/>
                    </a:lnTo>
                    <a:lnTo>
                      <a:pt x="274" y="604"/>
                    </a:lnTo>
                    <a:lnTo>
                      <a:pt x="274" y="601"/>
                    </a:lnTo>
                    <a:lnTo>
                      <a:pt x="272" y="597"/>
                    </a:lnTo>
                    <a:lnTo>
                      <a:pt x="274" y="592"/>
                    </a:lnTo>
                    <a:lnTo>
                      <a:pt x="281" y="588"/>
                    </a:lnTo>
                    <a:lnTo>
                      <a:pt x="288" y="586"/>
                    </a:lnTo>
                    <a:lnTo>
                      <a:pt x="295" y="581"/>
                    </a:lnTo>
                    <a:lnTo>
                      <a:pt x="297" y="574"/>
                    </a:lnTo>
                    <a:lnTo>
                      <a:pt x="295" y="567"/>
                    </a:lnTo>
                    <a:lnTo>
                      <a:pt x="290" y="560"/>
                    </a:lnTo>
                    <a:lnTo>
                      <a:pt x="283" y="556"/>
                    </a:lnTo>
                    <a:lnTo>
                      <a:pt x="283" y="549"/>
                    </a:lnTo>
                    <a:lnTo>
                      <a:pt x="286" y="542"/>
                    </a:lnTo>
                    <a:lnTo>
                      <a:pt x="290" y="535"/>
                    </a:lnTo>
                    <a:lnTo>
                      <a:pt x="295" y="531"/>
                    </a:lnTo>
                    <a:lnTo>
                      <a:pt x="299" y="524"/>
                    </a:lnTo>
                    <a:lnTo>
                      <a:pt x="306" y="510"/>
                    </a:lnTo>
                    <a:lnTo>
                      <a:pt x="315" y="492"/>
                    </a:lnTo>
                    <a:lnTo>
                      <a:pt x="327" y="476"/>
                    </a:lnTo>
                    <a:lnTo>
                      <a:pt x="336" y="465"/>
                    </a:lnTo>
                    <a:lnTo>
                      <a:pt x="347" y="463"/>
                    </a:lnTo>
                    <a:lnTo>
                      <a:pt x="352" y="467"/>
                    </a:lnTo>
                    <a:lnTo>
                      <a:pt x="349" y="474"/>
                    </a:lnTo>
                    <a:lnTo>
                      <a:pt x="345" y="481"/>
                    </a:lnTo>
                    <a:lnTo>
                      <a:pt x="338" y="490"/>
                    </a:lnTo>
                    <a:lnTo>
                      <a:pt x="334" y="501"/>
                    </a:lnTo>
                    <a:lnTo>
                      <a:pt x="331" y="515"/>
                    </a:lnTo>
                    <a:lnTo>
                      <a:pt x="329" y="529"/>
                    </a:lnTo>
                    <a:lnTo>
                      <a:pt x="327" y="533"/>
                    </a:lnTo>
                    <a:lnTo>
                      <a:pt x="324" y="538"/>
                    </a:lnTo>
                    <a:lnTo>
                      <a:pt x="324" y="547"/>
                    </a:lnTo>
                    <a:lnTo>
                      <a:pt x="327" y="554"/>
                    </a:lnTo>
                    <a:lnTo>
                      <a:pt x="334" y="554"/>
                    </a:lnTo>
                    <a:lnTo>
                      <a:pt x="343" y="547"/>
                    </a:lnTo>
                    <a:lnTo>
                      <a:pt x="354" y="540"/>
                    </a:lnTo>
                    <a:lnTo>
                      <a:pt x="363" y="533"/>
                    </a:lnTo>
                    <a:lnTo>
                      <a:pt x="370" y="526"/>
                    </a:lnTo>
                    <a:lnTo>
                      <a:pt x="375" y="522"/>
                    </a:lnTo>
                    <a:lnTo>
                      <a:pt x="375" y="519"/>
                    </a:lnTo>
                    <a:lnTo>
                      <a:pt x="379" y="515"/>
                    </a:lnTo>
                    <a:lnTo>
                      <a:pt x="386" y="515"/>
                    </a:lnTo>
                    <a:lnTo>
                      <a:pt x="395" y="513"/>
                    </a:lnTo>
                    <a:lnTo>
                      <a:pt x="404" y="504"/>
                    </a:lnTo>
                    <a:lnTo>
                      <a:pt x="409" y="497"/>
                    </a:lnTo>
                    <a:lnTo>
                      <a:pt x="411" y="494"/>
                    </a:lnTo>
                    <a:lnTo>
                      <a:pt x="409" y="492"/>
                    </a:lnTo>
                    <a:lnTo>
                      <a:pt x="404" y="485"/>
                    </a:lnTo>
                    <a:lnTo>
                      <a:pt x="404" y="479"/>
                    </a:lnTo>
                    <a:lnTo>
                      <a:pt x="411" y="472"/>
                    </a:lnTo>
                    <a:lnTo>
                      <a:pt x="423" y="469"/>
                    </a:lnTo>
                    <a:lnTo>
                      <a:pt x="434" y="469"/>
                    </a:lnTo>
                    <a:lnTo>
                      <a:pt x="443" y="472"/>
                    </a:lnTo>
                    <a:lnTo>
                      <a:pt x="450" y="474"/>
                    </a:lnTo>
                    <a:lnTo>
                      <a:pt x="457" y="479"/>
                    </a:lnTo>
                    <a:lnTo>
                      <a:pt x="466" y="481"/>
                    </a:lnTo>
                    <a:lnTo>
                      <a:pt x="480" y="485"/>
                    </a:lnTo>
                    <a:lnTo>
                      <a:pt x="496" y="490"/>
                    </a:lnTo>
                    <a:lnTo>
                      <a:pt x="509" y="492"/>
                    </a:lnTo>
                    <a:lnTo>
                      <a:pt x="516" y="492"/>
                    </a:lnTo>
                    <a:lnTo>
                      <a:pt x="521" y="490"/>
                    </a:lnTo>
                    <a:lnTo>
                      <a:pt x="527" y="490"/>
                    </a:lnTo>
                    <a:lnTo>
                      <a:pt x="537" y="490"/>
                    </a:lnTo>
                    <a:lnTo>
                      <a:pt x="546" y="492"/>
                    </a:lnTo>
                    <a:lnTo>
                      <a:pt x="555" y="494"/>
                    </a:lnTo>
                    <a:lnTo>
                      <a:pt x="571" y="494"/>
                    </a:lnTo>
                    <a:lnTo>
                      <a:pt x="587" y="494"/>
                    </a:lnTo>
                    <a:lnTo>
                      <a:pt x="598" y="494"/>
                    </a:lnTo>
                    <a:lnTo>
                      <a:pt x="607" y="497"/>
                    </a:lnTo>
                    <a:lnTo>
                      <a:pt x="616" y="504"/>
                    </a:lnTo>
                    <a:lnTo>
                      <a:pt x="628" y="510"/>
                    </a:lnTo>
                    <a:lnTo>
                      <a:pt x="639" y="513"/>
                    </a:lnTo>
                    <a:lnTo>
                      <a:pt x="648" y="515"/>
                    </a:lnTo>
                    <a:lnTo>
                      <a:pt x="651" y="515"/>
                    </a:lnTo>
                    <a:lnTo>
                      <a:pt x="653" y="517"/>
                    </a:lnTo>
                    <a:lnTo>
                      <a:pt x="655" y="519"/>
                    </a:lnTo>
                    <a:lnTo>
                      <a:pt x="662" y="526"/>
                    </a:lnTo>
                    <a:lnTo>
                      <a:pt x="671" y="531"/>
                    </a:lnTo>
                    <a:lnTo>
                      <a:pt x="683" y="533"/>
                    </a:lnTo>
                    <a:lnTo>
                      <a:pt x="692" y="535"/>
                    </a:lnTo>
                    <a:lnTo>
                      <a:pt x="699" y="535"/>
                    </a:lnTo>
                    <a:lnTo>
                      <a:pt x="703" y="531"/>
                    </a:lnTo>
                    <a:lnTo>
                      <a:pt x="705" y="524"/>
                    </a:lnTo>
                    <a:lnTo>
                      <a:pt x="708" y="517"/>
                    </a:lnTo>
                    <a:lnTo>
                      <a:pt x="712" y="517"/>
                    </a:lnTo>
                    <a:lnTo>
                      <a:pt x="724" y="519"/>
                    </a:lnTo>
                    <a:lnTo>
                      <a:pt x="737" y="524"/>
                    </a:lnTo>
                    <a:lnTo>
                      <a:pt x="749" y="526"/>
                    </a:lnTo>
                    <a:lnTo>
                      <a:pt x="760" y="531"/>
                    </a:lnTo>
                    <a:lnTo>
                      <a:pt x="769" y="540"/>
                    </a:lnTo>
                    <a:lnTo>
                      <a:pt x="778" y="551"/>
                    </a:lnTo>
                    <a:lnTo>
                      <a:pt x="788" y="560"/>
                    </a:lnTo>
                    <a:lnTo>
                      <a:pt x="794" y="565"/>
                    </a:lnTo>
                    <a:lnTo>
                      <a:pt x="797" y="567"/>
                    </a:lnTo>
                    <a:lnTo>
                      <a:pt x="817" y="588"/>
                    </a:lnTo>
                    <a:lnTo>
                      <a:pt x="829" y="599"/>
                    </a:lnTo>
                    <a:lnTo>
                      <a:pt x="831" y="599"/>
                    </a:lnTo>
                    <a:lnTo>
                      <a:pt x="835" y="599"/>
                    </a:lnTo>
                    <a:lnTo>
                      <a:pt x="840" y="601"/>
                    </a:lnTo>
                    <a:lnTo>
                      <a:pt x="847" y="606"/>
                    </a:lnTo>
                    <a:lnTo>
                      <a:pt x="856" y="615"/>
                    </a:lnTo>
                    <a:lnTo>
                      <a:pt x="867" y="627"/>
                    </a:lnTo>
                    <a:lnTo>
                      <a:pt x="874" y="636"/>
                    </a:lnTo>
                    <a:lnTo>
                      <a:pt x="879" y="640"/>
                    </a:lnTo>
                    <a:close/>
                  </a:path>
                </a:pathLst>
              </a:custGeom>
              <a:grpFill/>
              <a:ln w="12700">
                <a:solidFill>
                  <a:schemeClr val="bg1"/>
                </a:solidFill>
                <a:round/>
                <a:headEnd/>
                <a:tailEnd/>
              </a:ln>
            </p:spPr>
            <p:txBody>
              <a:bodyPr/>
              <a:lstStyle/>
              <a:p>
                <a:pPr eaLnBrk="1" hangingPunct="1">
                  <a:defRPr/>
                </a:pPr>
                <a:endParaRPr lang="en-US"/>
              </a:p>
            </p:txBody>
          </p:sp>
          <p:sp>
            <p:nvSpPr>
              <p:cNvPr id="59" name="Freeform 148">
                <a:extLst>
                  <a:ext uri="{FF2B5EF4-FFF2-40B4-BE49-F238E27FC236}">
                    <a16:creationId xmlns:a16="http://schemas.microsoft.com/office/drawing/2014/main" id="{25E01283-17D5-CC51-7A3E-A9C40E62416A}"/>
                  </a:ext>
                </a:extLst>
              </p:cNvPr>
              <p:cNvSpPr>
                <a:spLocks/>
              </p:cNvSpPr>
              <p:nvPr/>
            </p:nvSpPr>
            <p:spPr bwMode="auto">
              <a:xfrm>
                <a:off x="2324100" y="1450975"/>
                <a:ext cx="227013" cy="163512"/>
              </a:xfrm>
              <a:custGeom>
                <a:avLst/>
                <a:gdLst>
                  <a:gd name="T0" fmla="*/ 143 w 143"/>
                  <a:gd name="T1" fmla="*/ 103 h 103"/>
                  <a:gd name="T2" fmla="*/ 143 w 143"/>
                  <a:gd name="T3" fmla="*/ 101 h 103"/>
                  <a:gd name="T4" fmla="*/ 141 w 143"/>
                  <a:gd name="T5" fmla="*/ 98 h 103"/>
                  <a:gd name="T6" fmla="*/ 139 w 143"/>
                  <a:gd name="T7" fmla="*/ 92 h 103"/>
                  <a:gd name="T8" fmla="*/ 132 w 143"/>
                  <a:gd name="T9" fmla="*/ 85 h 103"/>
                  <a:gd name="T10" fmla="*/ 125 w 143"/>
                  <a:gd name="T11" fmla="*/ 78 h 103"/>
                  <a:gd name="T12" fmla="*/ 123 w 143"/>
                  <a:gd name="T13" fmla="*/ 73 h 103"/>
                  <a:gd name="T14" fmla="*/ 118 w 143"/>
                  <a:gd name="T15" fmla="*/ 69 h 103"/>
                  <a:gd name="T16" fmla="*/ 109 w 143"/>
                  <a:gd name="T17" fmla="*/ 69 h 103"/>
                  <a:gd name="T18" fmla="*/ 102 w 143"/>
                  <a:gd name="T19" fmla="*/ 71 h 103"/>
                  <a:gd name="T20" fmla="*/ 95 w 143"/>
                  <a:gd name="T21" fmla="*/ 76 h 103"/>
                  <a:gd name="T22" fmla="*/ 91 w 143"/>
                  <a:gd name="T23" fmla="*/ 76 h 103"/>
                  <a:gd name="T24" fmla="*/ 79 w 143"/>
                  <a:gd name="T25" fmla="*/ 69 h 103"/>
                  <a:gd name="T26" fmla="*/ 70 w 143"/>
                  <a:gd name="T27" fmla="*/ 60 h 103"/>
                  <a:gd name="T28" fmla="*/ 63 w 143"/>
                  <a:gd name="T29" fmla="*/ 60 h 103"/>
                  <a:gd name="T30" fmla="*/ 61 w 143"/>
                  <a:gd name="T31" fmla="*/ 57 h 103"/>
                  <a:gd name="T32" fmla="*/ 63 w 143"/>
                  <a:gd name="T33" fmla="*/ 51 h 103"/>
                  <a:gd name="T34" fmla="*/ 63 w 143"/>
                  <a:gd name="T35" fmla="*/ 41 h 103"/>
                  <a:gd name="T36" fmla="*/ 61 w 143"/>
                  <a:gd name="T37" fmla="*/ 37 h 103"/>
                  <a:gd name="T38" fmla="*/ 57 w 143"/>
                  <a:gd name="T39" fmla="*/ 35 h 103"/>
                  <a:gd name="T40" fmla="*/ 52 w 143"/>
                  <a:gd name="T41" fmla="*/ 30 h 103"/>
                  <a:gd name="T42" fmla="*/ 48 w 143"/>
                  <a:gd name="T43" fmla="*/ 25 h 103"/>
                  <a:gd name="T44" fmla="*/ 48 w 143"/>
                  <a:gd name="T45" fmla="*/ 23 h 103"/>
                  <a:gd name="T46" fmla="*/ 48 w 143"/>
                  <a:gd name="T47" fmla="*/ 19 h 103"/>
                  <a:gd name="T48" fmla="*/ 43 w 143"/>
                  <a:gd name="T49" fmla="*/ 16 h 103"/>
                  <a:gd name="T50" fmla="*/ 38 w 143"/>
                  <a:gd name="T51" fmla="*/ 10 h 103"/>
                  <a:gd name="T52" fmla="*/ 34 w 143"/>
                  <a:gd name="T53" fmla="*/ 5 h 103"/>
                  <a:gd name="T54" fmla="*/ 27 w 143"/>
                  <a:gd name="T55" fmla="*/ 0 h 103"/>
                  <a:gd name="T56" fmla="*/ 16 w 143"/>
                  <a:gd name="T57" fmla="*/ 0 h 103"/>
                  <a:gd name="T58" fmla="*/ 6 w 143"/>
                  <a:gd name="T59" fmla="*/ 5 h 103"/>
                  <a:gd name="T60" fmla="*/ 0 w 143"/>
                  <a:gd name="T61" fmla="*/ 7 h 103"/>
                  <a:gd name="T62" fmla="*/ 0 w 143"/>
                  <a:gd name="T63" fmla="*/ 12 h 103"/>
                  <a:gd name="T64" fmla="*/ 6 w 143"/>
                  <a:gd name="T65" fmla="*/ 19 h 103"/>
                  <a:gd name="T66" fmla="*/ 20 w 143"/>
                  <a:gd name="T67" fmla="*/ 25 h 103"/>
                  <a:gd name="T68" fmla="*/ 34 w 143"/>
                  <a:gd name="T69" fmla="*/ 30 h 103"/>
                  <a:gd name="T70" fmla="*/ 43 w 143"/>
                  <a:gd name="T71" fmla="*/ 37 h 103"/>
                  <a:gd name="T72" fmla="*/ 48 w 143"/>
                  <a:gd name="T73" fmla="*/ 44 h 103"/>
                  <a:gd name="T74" fmla="*/ 48 w 143"/>
                  <a:gd name="T75" fmla="*/ 53 h 103"/>
                  <a:gd name="T76" fmla="*/ 52 w 143"/>
                  <a:gd name="T77" fmla="*/ 60 h 103"/>
                  <a:gd name="T78" fmla="*/ 57 w 143"/>
                  <a:gd name="T79" fmla="*/ 64 h 103"/>
                  <a:gd name="T80" fmla="*/ 63 w 143"/>
                  <a:gd name="T81" fmla="*/ 71 h 103"/>
                  <a:gd name="T82" fmla="*/ 73 w 143"/>
                  <a:gd name="T83" fmla="*/ 78 h 103"/>
                  <a:gd name="T84" fmla="*/ 82 w 143"/>
                  <a:gd name="T85" fmla="*/ 82 h 103"/>
                  <a:gd name="T86" fmla="*/ 93 w 143"/>
                  <a:gd name="T87" fmla="*/ 87 h 103"/>
                  <a:gd name="T88" fmla="*/ 100 w 143"/>
                  <a:gd name="T89" fmla="*/ 89 h 103"/>
                  <a:gd name="T90" fmla="*/ 107 w 143"/>
                  <a:gd name="T91" fmla="*/ 89 h 103"/>
                  <a:gd name="T92" fmla="*/ 109 w 143"/>
                  <a:gd name="T93" fmla="*/ 87 h 103"/>
                  <a:gd name="T94" fmla="*/ 114 w 143"/>
                  <a:gd name="T95" fmla="*/ 89 h 103"/>
                  <a:gd name="T96" fmla="*/ 118 w 143"/>
                  <a:gd name="T97" fmla="*/ 94 h 103"/>
                  <a:gd name="T98" fmla="*/ 125 w 143"/>
                  <a:gd name="T99" fmla="*/ 98 h 103"/>
                  <a:gd name="T100" fmla="*/ 134 w 143"/>
                  <a:gd name="T101" fmla="*/ 101 h 103"/>
                  <a:gd name="T102" fmla="*/ 141 w 143"/>
                  <a:gd name="T103" fmla="*/ 103 h 103"/>
                  <a:gd name="T104" fmla="*/ 143 w 143"/>
                  <a:gd name="T105" fmla="*/ 103 h 10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3"/>
                  <a:gd name="T160" fmla="*/ 0 h 103"/>
                  <a:gd name="T161" fmla="*/ 143 w 143"/>
                  <a:gd name="T162" fmla="*/ 103 h 10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3" h="103">
                    <a:moveTo>
                      <a:pt x="143" y="103"/>
                    </a:moveTo>
                    <a:lnTo>
                      <a:pt x="143" y="101"/>
                    </a:lnTo>
                    <a:lnTo>
                      <a:pt x="141" y="98"/>
                    </a:lnTo>
                    <a:lnTo>
                      <a:pt x="139" y="92"/>
                    </a:lnTo>
                    <a:lnTo>
                      <a:pt x="132" y="85"/>
                    </a:lnTo>
                    <a:lnTo>
                      <a:pt x="125" y="78"/>
                    </a:lnTo>
                    <a:lnTo>
                      <a:pt x="123" y="73"/>
                    </a:lnTo>
                    <a:lnTo>
                      <a:pt x="118" y="69"/>
                    </a:lnTo>
                    <a:lnTo>
                      <a:pt x="109" y="69"/>
                    </a:lnTo>
                    <a:lnTo>
                      <a:pt x="102" y="71"/>
                    </a:lnTo>
                    <a:lnTo>
                      <a:pt x="95" y="76"/>
                    </a:lnTo>
                    <a:lnTo>
                      <a:pt x="91" y="76"/>
                    </a:lnTo>
                    <a:lnTo>
                      <a:pt x="79" y="69"/>
                    </a:lnTo>
                    <a:lnTo>
                      <a:pt x="70" y="60"/>
                    </a:lnTo>
                    <a:lnTo>
                      <a:pt x="63" y="60"/>
                    </a:lnTo>
                    <a:lnTo>
                      <a:pt x="61" y="57"/>
                    </a:lnTo>
                    <a:lnTo>
                      <a:pt x="63" y="51"/>
                    </a:lnTo>
                    <a:lnTo>
                      <a:pt x="63" y="41"/>
                    </a:lnTo>
                    <a:lnTo>
                      <a:pt x="61" y="37"/>
                    </a:lnTo>
                    <a:lnTo>
                      <a:pt x="57" y="35"/>
                    </a:lnTo>
                    <a:lnTo>
                      <a:pt x="52" y="30"/>
                    </a:lnTo>
                    <a:lnTo>
                      <a:pt x="48" y="25"/>
                    </a:lnTo>
                    <a:lnTo>
                      <a:pt x="48" y="23"/>
                    </a:lnTo>
                    <a:lnTo>
                      <a:pt x="48" y="19"/>
                    </a:lnTo>
                    <a:lnTo>
                      <a:pt x="43" y="16"/>
                    </a:lnTo>
                    <a:lnTo>
                      <a:pt x="38" y="10"/>
                    </a:lnTo>
                    <a:lnTo>
                      <a:pt x="34" y="5"/>
                    </a:lnTo>
                    <a:lnTo>
                      <a:pt x="27" y="0"/>
                    </a:lnTo>
                    <a:lnTo>
                      <a:pt x="16" y="0"/>
                    </a:lnTo>
                    <a:lnTo>
                      <a:pt x="6" y="5"/>
                    </a:lnTo>
                    <a:lnTo>
                      <a:pt x="0" y="7"/>
                    </a:lnTo>
                    <a:lnTo>
                      <a:pt x="0" y="12"/>
                    </a:lnTo>
                    <a:lnTo>
                      <a:pt x="6" y="19"/>
                    </a:lnTo>
                    <a:lnTo>
                      <a:pt x="20" y="25"/>
                    </a:lnTo>
                    <a:lnTo>
                      <a:pt x="34" y="30"/>
                    </a:lnTo>
                    <a:lnTo>
                      <a:pt x="43" y="37"/>
                    </a:lnTo>
                    <a:lnTo>
                      <a:pt x="48" y="44"/>
                    </a:lnTo>
                    <a:lnTo>
                      <a:pt x="48" y="53"/>
                    </a:lnTo>
                    <a:lnTo>
                      <a:pt x="52" y="60"/>
                    </a:lnTo>
                    <a:lnTo>
                      <a:pt x="57" y="64"/>
                    </a:lnTo>
                    <a:lnTo>
                      <a:pt x="63" y="71"/>
                    </a:lnTo>
                    <a:lnTo>
                      <a:pt x="73" y="78"/>
                    </a:lnTo>
                    <a:lnTo>
                      <a:pt x="82" y="82"/>
                    </a:lnTo>
                    <a:lnTo>
                      <a:pt x="93" y="87"/>
                    </a:lnTo>
                    <a:lnTo>
                      <a:pt x="100" y="89"/>
                    </a:lnTo>
                    <a:lnTo>
                      <a:pt x="107" y="89"/>
                    </a:lnTo>
                    <a:lnTo>
                      <a:pt x="109" y="87"/>
                    </a:lnTo>
                    <a:lnTo>
                      <a:pt x="114" y="89"/>
                    </a:lnTo>
                    <a:lnTo>
                      <a:pt x="118" y="94"/>
                    </a:lnTo>
                    <a:lnTo>
                      <a:pt x="125" y="98"/>
                    </a:lnTo>
                    <a:lnTo>
                      <a:pt x="134" y="101"/>
                    </a:lnTo>
                    <a:lnTo>
                      <a:pt x="141" y="103"/>
                    </a:lnTo>
                    <a:lnTo>
                      <a:pt x="143" y="103"/>
                    </a:lnTo>
                    <a:close/>
                  </a:path>
                </a:pathLst>
              </a:custGeom>
              <a:grpFill/>
              <a:ln w="12700">
                <a:solidFill>
                  <a:schemeClr val="bg1"/>
                </a:solidFill>
                <a:round/>
                <a:headEnd/>
                <a:tailEnd/>
              </a:ln>
            </p:spPr>
            <p:txBody>
              <a:bodyPr/>
              <a:lstStyle/>
              <a:p>
                <a:pPr eaLnBrk="1" hangingPunct="1">
                  <a:defRPr/>
                </a:pPr>
                <a:endParaRPr lang="en-US"/>
              </a:p>
            </p:txBody>
          </p:sp>
          <p:sp>
            <p:nvSpPr>
              <p:cNvPr id="60" name="Freeform 149">
                <a:extLst>
                  <a:ext uri="{FF2B5EF4-FFF2-40B4-BE49-F238E27FC236}">
                    <a16:creationId xmlns:a16="http://schemas.microsoft.com/office/drawing/2014/main" id="{36CCD7DF-2143-48E8-CFA9-01102CF1D78A}"/>
                  </a:ext>
                </a:extLst>
              </p:cNvPr>
              <p:cNvSpPr>
                <a:spLocks/>
              </p:cNvSpPr>
              <p:nvPr/>
            </p:nvSpPr>
            <p:spPr bwMode="auto">
              <a:xfrm>
                <a:off x="2449513" y="1501775"/>
                <a:ext cx="33338" cy="30162"/>
              </a:xfrm>
              <a:custGeom>
                <a:avLst/>
                <a:gdLst>
                  <a:gd name="T0" fmla="*/ 21 w 21"/>
                  <a:gd name="T1" fmla="*/ 19 h 19"/>
                  <a:gd name="T2" fmla="*/ 21 w 21"/>
                  <a:gd name="T3" fmla="*/ 16 h 19"/>
                  <a:gd name="T4" fmla="*/ 19 w 21"/>
                  <a:gd name="T5" fmla="*/ 9 h 19"/>
                  <a:gd name="T6" fmla="*/ 14 w 21"/>
                  <a:gd name="T7" fmla="*/ 3 h 19"/>
                  <a:gd name="T8" fmla="*/ 7 w 21"/>
                  <a:gd name="T9" fmla="*/ 0 h 19"/>
                  <a:gd name="T10" fmla="*/ 3 w 21"/>
                  <a:gd name="T11" fmla="*/ 0 h 19"/>
                  <a:gd name="T12" fmla="*/ 0 w 21"/>
                  <a:gd name="T13" fmla="*/ 3 h 19"/>
                  <a:gd name="T14" fmla="*/ 3 w 21"/>
                  <a:gd name="T15" fmla="*/ 7 h 19"/>
                  <a:gd name="T16" fmla="*/ 7 w 21"/>
                  <a:gd name="T17" fmla="*/ 12 h 19"/>
                  <a:gd name="T18" fmla="*/ 12 w 21"/>
                  <a:gd name="T19" fmla="*/ 16 h 19"/>
                  <a:gd name="T20" fmla="*/ 16 w 21"/>
                  <a:gd name="T21" fmla="*/ 19 h 19"/>
                  <a:gd name="T22" fmla="*/ 19 w 21"/>
                  <a:gd name="T23" fmla="*/ 19 h 19"/>
                  <a:gd name="T24" fmla="*/ 21 w 21"/>
                  <a:gd name="T25" fmla="*/ 19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19"/>
                  <a:gd name="T41" fmla="*/ 21 w 21"/>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19">
                    <a:moveTo>
                      <a:pt x="21" y="19"/>
                    </a:moveTo>
                    <a:lnTo>
                      <a:pt x="21" y="16"/>
                    </a:lnTo>
                    <a:lnTo>
                      <a:pt x="19" y="9"/>
                    </a:lnTo>
                    <a:lnTo>
                      <a:pt x="14" y="3"/>
                    </a:lnTo>
                    <a:lnTo>
                      <a:pt x="7" y="0"/>
                    </a:lnTo>
                    <a:lnTo>
                      <a:pt x="3" y="0"/>
                    </a:lnTo>
                    <a:lnTo>
                      <a:pt x="0" y="3"/>
                    </a:lnTo>
                    <a:lnTo>
                      <a:pt x="3" y="7"/>
                    </a:lnTo>
                    <a:lnTo>
                      <a:pt x="7" y="12"/>
                    </a:lnTo>
                    <a:lnTo>
                      <a:pt x="12" y="16"/>
                    </a:lnTo>
                    <a:lnTo>
                      <a:pt x="16" y="19"/>
                    </a:lnTo>
                    <a:lnTo>
                      <a:pt x="19" y="19"/>
                    </a:lnTo>
                    <a:lnTo>
                      <a:pt x="21" y="19"/>
                    </a:lnTo>
                    <a:close/>
                  </a:path>
                </a:pathLst>
              </a:custGeom>
              <a:grpFill/>
              <a:ln w="12700">
                <a:solidFill>
                  <a:schemeClr val="bg1"/>
                </a:solidFill>
                <a:round/>
                <a:headEnd/>
                <a:tailEnd/>
              </a:ln>
            </p:spPr>
            <p:txBody>
              <a:bodyPr/>
              <a:lstStyle/>
              <a:p>
                <a:pPr eaLnBrk="1" hangingPunct="1">
                  <a:defRPr/>
                </a:pPr>
                <a:endParaRPr lang="en-US"/>
              </a:p>
            </p:txBody>
          </p:sp>
          <p:sp>
            <p:nvSpPr>
              <p:cNvPr id="61" name="Freeform 150">
                <a:extLst>
                  <a:ext uri="{FF2B5EF4-FFF2-40B4-BE49-F238E27FC236}">
                    <a16:creationId xmlns:a16="http://schemas.microsoft.com/office/drawing/2014/main" id="{6780CE46-6308-F0BC-E010-5E1E893F4ABB}"/>
                  </a:ext>
                </a:extLst>
              </p:cNvPr>
              <p:cNvSpPr>
                <a:spLocks/>
              </p:cNvSpPr>
              <p:nvPr/>
            </p:nvSpPr>
            <p:spPr bwMode="auto">
              <a:xfrm>
                <a:off x="2381250" y="1433513"/>
                <a:ext cx="42863" cy="36512"/>
              </a:xfrm>
              <a:custGeom>
                <a:avLst/>
                <a:gdLst>
                  <a:gd name="T0" fmla="*/ 27 w 27"/>
                  <a:gd name="T1" fmla="*/ 21 h 23"/>
                  <a:gd name="T2" fmla="*/ 25 w 27"/>
                  <a:gd name="T3" fmla="*/ 18 h 23"/>
                  <a:gd name="T4" fmla="*/ 23 w 27"/>
                  <a:gd name="T5" fmla="*/ 14 h 23"/>
                  <a:gd name="T6" fmla="*/ 18 w 27"/>
                  <a:gd name="T7" fmla="*/ 9 h 23"/>
                  <a:gd name="T8" fmla="*/ 12 w 27"/>
                  <a:gd name="T9" fmla="*/ 2 h 23"/>
                  <a:gd name="T10" fmla="*/ 5 w 27"/>
                  <a:gd name="T11" fmla="*/ 0 h 23"/>
                  <a:gd name="T12" fmla="*/ 0 w 27"/>
                  <a:gd name="T13" fmla="*/ 2 h 23"/>
                  <a:gd name="T14" fmla="*/ 0 w 27"/>
                  <a:gd name="T15" fmla="*/ 7 h 23"/>
                  <a:gd name="T16" fmla="*/ 2 w 27"/>
                  <a:gd name="T17" fmla="*/ 11 h 23"/>
                  <a:gd name="T18" fmla="*/ 9 w 27"/>
                  <a:gd name="T19" fmla="*/ 16 h 23"/>
                  <a:gd name="T20" fmla="*/ 16 w 27"/>
                  <a:gd name="T21" fmla="*/ 21 h 23"/>
                  <a:gd name="T22" fmla="*/ 21 w 27"/>
                  <a:gd name="T23" fmla="*/ 23 h 23"/>
                  <a:gd name="T24" fmla="*/ 27 w 27"/>
                  <a:gd name="T25" fmla="*/ 21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23"/>
                  <a:gd name="T41" fmla="*/ 27 w 27"/>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23">
                    <a:moveTo>
                      <a:pt x="27" y="21"/>
                    </a:moveTo>
                    <a:lnTo>
                      <a:pt x="25" y="18"/>
                    </a:lnTo>
                    <a:lnTo>
                      <a:pt x="23" y="14"/>
                    </a:lnTo>
                    <a:lnTo>
                      <a:pt x="18" y="9"/>
                    </a:lnTo>
                    <a:lnTo>
                      <a:pt x="12" y="2"/>
                    </a:lnTo>
                    <a:lnTo>
                      <a:pt x="5" y="0"/>
                    </a:lnTo>
                    <a:lnTo>
                      <a:pt x="0" y="2"/>
                    </a:lnTo>
                    <a:lnTo>
                      <a:pt x="0" y="7"/>
                    </a:lnTo>
                    <a:lnTo>
                      <a:pt x="2" y="11"/>
                    </a:lnTo>
                    <a:lnTo>
                      <a:pt x="9" y="16"/>
                    </a:lnTo>
                    <a:lnTo>
                      <a:pt x="16" y="21"/>
                    </a:lnTo>
                    <a:lnTo>
                      <a:pt x="21" y="23"/>
                    </a:lnTo>
                    <a:lnTo>
                      <a:pt x="27" y="21"/>
                    </a:lnTo>
                    <a:close/>
                  </a:path>
                </a:pathLst>
              </a:custGeom>
              <a:grpFill/>
              <a:ln w="12700">
                <a:solidFill>
                  <a:schemeClr val="bg1"/>
                </a:solidFill>
                <a:round/>
                <a:headEnd/>
                <a:tailEnd/>
              </a:ln>
            </p:spPr>
            <p:txBody>
              <a:bodyPr/>
              <a:lstStyle/>
              <a:p>
                <a:pPr eaLnBrk="1" hangingPunct="1">
                  <a:defRPr/>
                </a:pPr>
                <a:endParaRPr lang="en-US"/>
              </a:p>
            </p:txBody>
          </p:sp>
          <p:sp>
            <p:nvSpPr>
              <p:cNvPr id="62" name="Freeform 151">
                <a:extLst>
                  <a:ext uri="{FF2B5EF4-FFF2-40B4-BE49-F238E27FC236}">
                    <a16:creationId xmlns:a16="http://schemas.microsoft.com/office/drawing/2014/main" id="{20572178-6ABD-CE3E-216F-1CBD6BD8B417}"/>
                  </a:ext>
                </a:extLst>
              </p:cNvPr>
              <p:cNvSpPr>
                <a:spLocks/>
              </p:cNvSpPr>
              <p:nvPr/>
            </p:nvSpPr>
            <p:spPr bwMode="auto">
              <a:xfrm>
                <a:off x="1287463" y="1711325"/>
                <a:ext cx="101600" cy="39687"/>
              </a:xfrm>
              <a:custGeom>
                <a:avLst/>
                <a:gdLst>
                  <a:gd name="T0" fmla="*/ 64 w 64"/>
                  <a:gd name="T1" fmla="*/ 14 h 25"/>
                  <a:gd name="T2" fmla="*/ 37 w 64"/>
                  <a:gd name="T3" fmla="*/ 0 h 25"/>
                  <a:gd name="T4" fmla="*/ 7 w 64"/>
                  <a:gd name="T5" fmla="*/ 19 h 25"/>
                  <a:gd name="T6" fmla="*/ 5 w 64"/>
                  <a:gd name="T7" fmla="*/ 19 h 25"/>
                  <a:gd name="T8" fmla="*/ 2 w 64"/>
                  <a:gd name="T9" fmla="*/ 21 h 25"/>
                  <a:gd name="T10" fmla="*/ 0 w 64"/>
                  <a:gd name="T11" fmla="*/ 25 h 25"/>
                  <a:gd name="T12" fmla="*/ 9 w 64"/>
                  <a:gd name="T13" fmla="*/ 25 h 25"/>
                  <a:gd name="T14" fmla="*/ 25 w 64"/>
                  <a:gd name="T15" fmla="*/ 23 h 25"/>
                  <a:gd name="T16" fmla="*/ 43 w 64"/>
                  <a:gd name="T17" fmla="*/ 19 h 25"/>
                  <a:gd name="T18" fmla="*/ 57 w 64"/>
                  <a:gd name="T19" fmla="*/ 16 h 25"/>
                  <a:gd name="T20" fmla="*/ 64 w 64"/>
                  <a:gd name="T21" fmla="*/ 14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
                  <a:gd name="T34" fmla="*/ 0 h 25"/>
                  <a:gd name="T35" fmla="*/ 64 w 64"/>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 h="25">
                    <a:moveTo>
                      <a:pt x="64" y="14"/>
                    </a:moveTo>
                    <a:lnTo>
                      <a:pt x="37" y="0"/>
                    </a:lnTo>
                    <a:lnTo>
                      <a:pt x="7" y="19"/>
                    </a:lnTo>
                    <a:lnTo>
                      <a:pt x="5" y="19"/>
                    </a:lnTo>
                    <a:lnTo>
                      <a:pt x="2" y="21"/>
                    </a:lnTo>
                    <a:lnTo>
                      <a:pt x="0" y="25"/>
                    </a:lnTo>
                    <a:lnTo>
                      <a:pt x="9" y="25"/>
                    </a:lnTo>
                    <a:lnTo>
                      <a:pt x="25" y="23"/>
                    </a:lnTo>
                    <a:lnTo>
                      <a:pt x="43" y="19"/>
                    </a:lnTo>
                    <a:lnTo>
                      <a:pt x="57" y="16"/>
                    </a:lnTo>
                    <a:lnTo>
                      <a:pt x="64" y="14"/>
                    </a:lnTo>
                    <a:close/>
                  </a:path>
                </a:pathLst>
              </a:custGeom>
              <a:grpFill/>
              <a:ln w="12700">
                <a:solidFill>
                  <a:schemeClr val="bg1"/>
                </a:solidFill>
                <a:round/>
                <a:headEnd/>
                <a:tailEnd/>
              </a:ln>
            </p:spPr>
            <p:txBody>
              <a:bodyPr/>
              <a:lstStyle/>
              <a:p>
                <a:pPr eaLnBrk="1" hangingPunct="1">
                  <a:defRPr/>
                </a:pPr>
                <a:endParaRPr lang="en-US"/>
              </a:p>
            </p:txBody>
          </p:sp>
          <p:sp>
            <p:nvSpPr>
              <p:cNvPr id="63" name="Freeform 152">
                <a:extLst>
                  <a:ext uri="{FF2B5EF4-FFF2-40B4-BE49-F238E27FC236}">
                    <a16:creationId xmlns:a16="http://schemas.microsoft.com/office/drawing/2014/main" id="{CBF508F0-1003-D0E4-EF54-A669CB6F823C}"/>
                  </a:ext>
                </a:extLst>
              </p:cNvPr>
              <p:cNvSpPr>
                <a:spLocks/>
              </p:cNvSpPr>
              <p:nvPr/>
            </p:nvSpPr>
            <p:spPr bwMode="auto">
              <a:xfrm>
                <a:off x="1182688" y="1758950"/>
                <a:ext cx="101600" cy="68262"/>
              </a:xfrm>
              <a:custGeom>
                <a:avLst/>
                <a:gdLst>
                  <a:gd name="T0" fmla="*/ 64 w 64"/>
                  <a:gd name="T1" fmla="*/ 5 h 43"/>
                  <a:gd name="T2" fmla="*/ 61 w 64"/>
                  <a:gd name="T3" fmla="*/ 7 h 43"/>
                  <a:gd name="T4" fmla="*/ 57 w 64"/>
                  <a:gd name="T5" fmla="*/ 9 h 43"/>
                  <a:gd name="T6" fmla="*/ 52 w 64"/>
                  <a:gd name="T7" fmla="*/ 14 h 43"/>
                  <a:gd name="T8" fmla="*/ 43 w 64"/>
                  <a:gd name="T9" fmla="*/ 16 h 43"/>
                  <a:gd name="T10" fmla="*/ 39 w 64"/>
                  <a:gd name="T11" fmla="*/ 18 h 43"/>
                  <a:gd name="T12" fmla="*/ 36 w 64"/>
                  <a:gd name="T13" fmla="*/ 16 h 43"/>
                  <a:gd name="T14" fmla="*/ 36 w 64"/>
                  <a:gd name="T15" fmla="*/ 16 h 43"/>
                  <a:gd name="T16" fmla="*/ 32 w 64"/>
                  <a:gd name="T17" fmla="*/ 20 h 43"/>
                  <a:gd name="T18" fmla="*/ 25 w 64"/>
                  <a:gd name="T19" fmla="*/ 27 h 43"/>
                  <a:gd name="T20" fmla="*/ 20 w 64"/>
                  <a:gd name="T21" fmla="*/ 30 h 43"/>
                  <a:gd name="T22" fmla="*/ 16 w 64"/>
                  <a:gd name="T23" fmla="*/ 34 h 43"/>
                  <a:gd name="T24" fmla="*/ 14 w 64"/>
                  <a:gd name="T25" fmla="*/ 34 h 43"/>
                  <a:gd name="T26" fmla="*/ 11 w 64"/>
                  <a:gd name="T27" fmla="*/ 36 h 43"/>
                  <a:gd name="T28" fmla="*/ 7 w 64"/>
                  <a:gd name="T29" fmla="*/ 41 h 43"/>
                  <a:gd name="T30" fmla="*/ 2 w 64"/>
                  <a:gd name="T31" fmla="*/ 43 h 43"/>
                  <a:gd name="T32" fmla="*/ 0 w 64"/>
                  <a:gd name="T33" fmla="*/ 41 h 43"/>
                  <a:gd name="T34" fmla="*/ 2 w 64"/>
                  <a:gd name="T35" fmla="*/ 34 h 43"/>
                  <a:gd name="T36" fmla="*/ 7 w 64"/>
                  <a:gd name="T37" fmla="*/ 27 h 43"/>
                  <a:gd name="T38" fmla="*/ 9 w 64"/>
                  <a:gd name="T39" fmla="*/ 23 h 43"/>
                  <a:gd name="T40" fmla="*/ 11 w 64"/>
                  <a:gd name="T41" fmla="*/ 20 h 43"/>
                  <a:gd name="T42" fmla="*/ 36 w 64"/>
                  <a:gd name="T43" fmla="*/ 5 h 43"/>
                  <a:gd name="T44" fmla="*/ 39 w 64"/>
                  <a:gd name="T45" fmla="*/ 2 h 43"/>
                  <a:gd name="T46" fmla="*/ 48 w 64"/>
                  <a:gd name="T47" fmla="*/ 0 h 43"/>
                  <a:gd name="T48" fmla="*/ 55 w 64"/>
                  <a:gd name="T49" fmla="*/ 0 h 43"/>
                  <a:gd name="T50" fmla="*/ 64 w 64"/>
                  <a:gd name="T51" fmla="*/ 5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4"/>
                  <a:gd name="T79" fmla="*/ 0 h 43"/>
                  <a:gd name="T80" fmla="*/ 64 w 64"/>
                  <a:gd name="T81" fmla="*/ 43 h 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4" h="43">
                    <a:moveTo>
                      <a:pt x="64" y="5"/>
                    </a:moveTo>
                    <a:lnTo>
                      <a:pt x="61" y="7"/>
                    </a:lnTo>
                    <a:lnTo>
                      <a:pt x="57" y="9"/>
                    </a:lnTo>
                    <a:lnTo>
                      <a:pt x="52" y="14"/>
                    </a:lnTo>
                    <a:lnTo>
                      <a:pt x="43" y="16"/>
                    </a:lnTo>
                    <a:lnTo>
                      <a:pt x="39" y="18"/>
                    </a:lnTo>
                    <a:lnTo>
                      <a:pt x="36" y="16"/>
                    </a:lnTo>
                    <a:lnTo>
                      <a:pt x="32" y="20"/>
                    </a:lnTo>
                    <a:lnTo>
                      <a:pt x="25" y="27"/>
                    </a:lnTo>
                    <a:lnTo>
                      <a:pt x="20" y="30"/>
                    </a:lnTo>
                    <a:lnTo>
                      <a:pt x="16" y="34"/>
                    </a:lnTo>
                    <a:lnTo>
                      <a:pt x="14" y="34"/>
                    </a:lnTo>
                    <a:lnTo>
                      <a:pt x="11" y="36"/>
                    </a:lnTo>
                    <a:lnTo>
                      <a:pt x="7" y="41"/>
                    </a:lnTo>
                    <a:lnTo>
                      <a:pt x="2" y="43"/>
                    </a:lnTo>
                    <a:lnTo>
                      <a:pt x="0" y="41"/>
                    </a:lnTo>
                    <a:lnTo>
                      <a:pt x="2" y="34"/>
                    </a:lnTo>
                    <a:lnTo>
                      <a:pt x="7" y="27"/>
                    </a:lnTo>
                    <a:lnTo>
                      <a:pt x="9" y="23"/>
                    </a:lnTo>
                    <a:lnTo>
                      <a:pt x="11" y="20"/>
                    </a:lnTo>
                    <a:lnTo>
                      <a:pt x="36" y="5"/>
                    </a:lnTo>
                    <a:lnTo>
                      <a:pt x="39" y="2"/>
                    </a:lnTo>
                    <a:lnTo>
                      <a:pt x="48" y="0"/>
                    </a:lnTo>
                    <a:lnTo>
                      <a:pt x="55" y="0"/>
                    </a:lnTo>
                    <a:lnTo>
                      <a:pt x="64" y="5"/>
                    </a:lnTo>
                    <a:close/>
                  </a:path>
                </a:pathLst>
              </a:custGeom>
              <a:grpFill/>
              <a:ln w="12700">
                <a:solidFill>
                  <a:schemeClr val="bg1"/>
                </a:solidFill>
                <a:round/>
                <a:headEnd/>
                <a:tailEnd/>
              </a:ln>
            </p:spPr>
            <p:txBody>
              <a:bodyPr/>
              <a:lstStyle/>
              <a:p>
                <a:pPr eaLnBrk="1" hangingPunct="1">
                  <a:defRPr/>
                </a:pPr>
                <a:endParaRPr lang="en-US"/>
              </a:p>
            </p:txBody>
          </p:sp>
          <p:sp>
            <p:nvSpPr>
              <p:cNvPr id="64" name="Freeform 153">
                <a:extLst>
                  <a:ext uri="{FF2B5EF4-FFF2-40B4-BE49-F238E27FC236}">
                    <a16:creationId xmlns:a16="http://schemas.microsoft.com/office/drawing/2014/main" id="{B2C08DE4-0F26-6957-368D-BD2DC879589E}"/>
                  </a:ext>
                </a:extLst>
              </p:cNvPr>
              <p:cNvSpPr>
                <a:spLocks/>
              </p:cNvSpPr>
              <p:nvPr/>
            </p:nvSpPr>
            <p:spPr bwMode="auto">
              <a:xfrm>
                <a:off x="1128713" y="1812925"/>
                <a:ext cx="28575" cy="22225"/>
              </a:xfrm>
              <a:custGeom>
                <a:avLst/>
                <a:gdLst>
                  <a:gd name="T0" fmla="*/ 18 w 18"/>
                  <a:gd name="T1" fmla="*/ 12 h 14"/>
                  <a:gd name="T2" fmla="*/ 18 w 18"/>
                  <a:gd name="T3" fmla="*/ 9 h 14"/>
                  <a:gd name="T4" fmla="*/ 16 w 18"/>
                  <a:gd name="T5" fmla="*/ 5 h 14"/>
                  <a:gd name="T6" fmla="*/ 11 w 18"/>
                  <a:gd name="T7" fmla="*/ 0 h 14"/>
                  <a:gd name="T8" fmla="*/ 4 w 18"/>
                  <a:gd name="T9" fmla="*/ 0 h 14"/>
                  <a:gd name="T10" fmla="*/ 0 w 18"/>
                  <a:gd name="T11" fmla="*/ 5 h 14"/>
                  <a:gd name="T12" fmla="*/ 2 w 18"/>
                  <a:gd name="T13" fmla="*/ 12 h 14"/>
                  <a:gd name="T14" fmla="*/ 9 w 18"/>
                  <a:gd name="T15" fmla="*/ 14 h 14"/>
                  <a:gd name="T16" fmla="*/ 18 w 18"/>
                  <a:gd name="T17" fmla="*/ 12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4"/>
                  <a:gd name="T29" fmla="*/ 18 w 18"/>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4">
                    <a:moveTo>
                      <a:pt x="18" y="12"/>
                    </a:moveTo>
                    <a:lnTo>
                      <a:pt x="18" y="9"/>
                    </a:lnTo>
                    <a:lnTo>
                      <a:pt x="16" y="5"/>
                    </a:lnTo>
                    <a:lnTo>
                      <a:pt x="11" y="0"/>
                    </a:lnTo>
                    <a:lnTo>
                      <a:pt x="4" y="0"/>
                    </a:lnTo>
                    <a:lnTo>
                      <a:pt x="0" y="5"/>
                    </a:lnTo>
                    <a:lnTo>
                      <a:pt x="2" y="12"/>
                    </a:lnTo>
                    <a:lnTo>
                      <a:pt x="9" y="14"/>
                    </a:lnTo>
                    <a:lnTo>
                      <a:pt x="18" y="12"/>
                    </a:lnTo>
                    <a:close/>
                  </a:path>
                </a:pathLst>
              </a:custGeom>
              <a:grpFill/>
              <a:ln w="12700">
                <a:solidFill>
                  <a:schemeClr val="bg1"/>
                </a:solidFill>
                <a:round/>
                <a:headEnd/>
                <a:tailEnd/>
              </a:ln>
            </p:spPr>
            <p:txBody>
              <a:bodyPr/>
              <a:lstStyle/>
              <a:p>
                <a:pPr eaLnBrk="1" hangingPunct="1">
                  <a:defRPr/>
                </a:pPr>
                <a:endParaRPr lang="en-US"/>
              </a:p>
            </p:txBody>
          </p:sp>
          <p:sp>
            <p:nvSpPr>
              <p:cNvPr id="65" name="Freeform 154">
                <a:extLst>
                  <a:ext uri="{FF2B5EF4-FFF2-40B4-BE49-F238E27FC236}">
                    <a16:creationId xmlns:a16="http://schemas.microsoft.com/office/drawing/2014/main" id="{52341CAE-4E2D-3F5C-1E7D-15CA14FF00CD}"/>
                  </a:ext>
                </a:extLst>
              </p:cNvPr>
              <p:cNvSpPr>
                <a:spLocks/>
              </p:cNvSpPr>
              <p:nvPr/>
            </p:nvSpPr>
            <p:spPr bwMode="auto">
              <a:xfrm>
                <a:off x="1089025" y="1838325"/>
                <a:ext cx="28575" cy="17462"/>
              </a:xfrm>
              <a:custGeom>
                <a:avLst/>
                <a:gdLst>
                  <a:gd name="T0" fmla="*/ 18 w 18"/>
                  <a:gd name="T1" fmla="*/ 2 h 11"/>
                  <a:gd name="T2" fmla="*/ 16 w 18"/>
                  <a:gd name="T3" fmla="*/ 2 h 11"/>
                  <a:gd name="T4" fmla="*/ 9 w 18"/>
                  <a:gd name="T5" fmla="*/ 0 h 11"/>
                  <a:gd name="T6" fmla="*/ 4 w 18"/>
                  <a:gd name="T7" fmla="*/ 2 h 11"/>
                  <a:gd name="T8" fmla="*/ 0 w 18"/>
                  <a:gd name="T9" fmla="*/ 7 h 11"/>
                  <a:gd name="T10" fmla="*/ 2 w 18"/>
                  <a:gd name="T11" fmla="*/ 11 h 11"/>
                  <a:gd name="T12" fmla="*/ 6 w 18"/>
                  <a:gd name="T13" fmla="*/ 11 h 11"/>
                  <a:gd name="T14" fmla="*/ 13 w 18"/>
                  <a:gd name="T15" fmla="*/ 9 h 11"/>
                  <a:gd name="T16" fmla="*/ 18 w 18"/>
                  <a:gd name="T17" fmla="*/ 2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1"/>
                  <a:gd name="T29" fmla="*/ 18 w 18"/>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1">
                    <a:moveTo>
                      <a:pt x="18" y="2"/>
                    </a:moveTo>
                    <a:lnTo>
                      <a:pt x="16" y="2"/>
                    </a:lnTo>
                    <a:lnTo>
                      <a:pt x="9" y="0"/>
                    </a:lnTo>
                    <a:lnTo>
                      <a:pt x="4" y="2"/>
                    </a:lnTo>
                    <a:lnTo>
                      <a:pt x="0" y="7"/>
                    </a:lnTo>
                    <a:lnTo>
                      <a:pt x="2" y="11"/>
                    </a:lnTo>
                    <a:lnTo>
                      <a:pt x="6" y="11"/>
                    </a:lnTo>
                    <a:lnTo>
                      <a:pt x="13" y="9"/>
                    </a:lnTo>
                    <a:lnTo>
                      <a:pt x="18" y="2"/>
                    </a:lnTo>
                    <a:close/>
                  </a:path>
                </a:pathLst>
              </a:custGeom>
              <a:grpFill/>
              <a:ln w="12700">
                <a:solidFill>
                  <a:schemeClr val="bg1"/>
                </a:solidFill>
                <a:round/>
                <a:headEnd/>
                <a:tailEnd/>
              </a:ln>
            </p:spPr>
            <p:txBody>
              <a:bodyPr/>
              <a:lstStyle/>
              <a:p>
                <a:pPr eaLnBrk="1" hangingPunct="1">
                  <a:defRPr/>
                </a:pPr>
                <a:endParaRPr lang="en-US"/>
              </a:p>
            </p:txBody>
          </p:sp>
          <p:sp>
            <p:nvSpPr>
              <p:cNvPr id="66" name="Freeform 155">
                <a:extLst>
                  <a:ext uri="{FF2B5EF4-FFF2-40B4-BE49-F238E27FC236}">
                    <a16:creationId xmlns:a16="http://schemas.microsoft.com/office/drawing/2014/main" id="{A038A597-6D31-65F8-6511-DB83EEBD665F}"/>
                  </a:ext>
                </a:extLst>
              </p:cNvPr>
              <p:cNvSpPr>
                <a:spLocks/>
              </p:cNvSpPr>
              <p:nvPr/>
            </p:nvSpPr>
            <p:spPr bwMode="auto">
              <a:xfrm>
                <a:off x="1038225" y="1835150"/>
                <a:ext cx="20638" cy="20637"/>
              </a:xfrm>
              <a:custGeom>
                <a:avLst/>
                <a:gdLst>
                  <a:gd name="T0" fmla="*/ 13 w 13"/>
                  <a:gd name="T1" fmla="*/ 13 h 13"/>
                  <a:gd name="T2" fmla="*/ 13 w 13"/>
                  <a:gd name="T3" fmla="*/ 11 h 13"/>
                  <a:gd name="T4" fmla="*/ 11 w 13"/>
                  <a:gd name="T5" fmla="*/ 4 h 13"/>
                  <a:gd name="T6" fmla="*/ 6 w 13"/>
                  <a:gd name="T7" fmla="*/ 0 h 13"/>
                  <a:gd name="T8" fmla="*/ 2 w 13"/>
                  <a:gd name="T9" fmla="*/ 0 h 13"/>
                  <a:gd name="T10" fmla="*/ 0 w 13"/>
                  <a:gd name="T11" fmla="*/ 4 h 13"/>
                  <a:gd name="T12" fmla="*/ 2 w 13"/>
                  <a:gd name="T13" fmla="*/ 11 h 13"/>
                  <a:gd name="T14" fmla="*/ 9 w 13"/>
                  <a:gd name="T15" fmla="*/ 13 h 13"/>
                  <a:gd name="T16" fmla="*/ 13 w 13"/>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3"/>
                  <a:gd name="T29" fmla="*/ 13 w 13"/>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3">
                    <a:moveTo>
                      <a:pt x="13" y="13"/>
                    </a:moveTo>
                    <a:lnTo>
                      <a:pt x="13" y="11"/>
                    </a:lnTo>
                    <a:lnTo>
                      <a:pt x="11" y="4"/>
                    </a:lnTo>
                    <a:lnTo>
                      <a:pt x="6" y="0"/>
                    </a:lnTo>
                    <a:lnTo>
                      <a:pt x="2" y="0"/>
                    </a:lnTo>
                    <a:lnTo>
                      <a:pt x="0" y="4"/>
                    </a:lnTo>
                    <a:lnTo>
                      <a:pt x="2" y="11"/>
                    </a:lnTo>
                    <a:lnTo>
                      <a:pt x="9" y="13"/>
                    </a:lnTo>
                    <a:lnTo>
                      <a:pt x="13" y="13"/>
                    </a:lnTo>
                    <a:close/>
                  </a:path>
                </a:pathLst>
              </a:custGeom>
              <a:grpFill/>
              <a:ln w="12700">
                <a:solidFill>
                  <a:schemeClr val="bg1"/>
                </a:solidFill>
                <a:round/>
                <a:headEnd/>
                <a:tailEnd/>
              </a:ln>
            </p:spPr>
            <p:txBody>
              <a:bodyPr/>
              <a:lstStyle/>
              <a:p>
                <a:pPr eaLnBrk="1" hangingPunct="1">
                  <a:defRPr/>
                </a:pPr>
                <a:endParaRPr lang="en-US"/>
              </a:p>
            </p:txBody>
          </p:sp>
          <p:sp>
            <p:nvSpPr>
              <p:cNvPr id="67" name="Freeform 156">
                <a:extLst>
                  <a:ext uri="{FF2B5EF4-FFF2-40B4-BE49-F238E27FC236}">
                    <a16:creationId xmlns:a16="http://schemas.microsoft.com/office/drawing/2014/main" id="{FD8C5680-9270-40B6-EE52-80B00D8E1A9C}"/>
                  </a:ext>
                </a:extLst>
              </p:cNvPr>
              <p:cNvSpPr>
                <a:spLocks/>
              </p:cNvSpPr>
              <p:nvPr/>
            </p:nvSpPr>
            <p:spPr bwMode="auto">
              <a:xfrm>
                <a:off x="1012825" y="1860550"/>
                <a:ext cx="14288" cy="14287"/>
              </a:xfrm>
              <a:custGeom>
                <a:avLst/>
                <a:gdLst>
                  <a:gd name="T0" fmla="*/ 6 w 9"/>
                  <a:gd name="T1" fmla="*/ 0 h 9"/>
                  <a:gd name="T2" fmla="*/ 4 w 9"/>
                  <a:gd name="T3" fmla="*/ 0 h 9"/>
                  <a:gd name="T4" fmla="*/ 2 w 9"/>
                  <a:gd name="T5" fmla="*/ 0 h 9"/>
                  <a:gd name="T6" fmla="*/ 0 w 9"/>
                  <a:gd name="T7" fmla="*/ 2 h 9"/>
                  <a:gd name="T8" fmla="*/ 0 w 9"/>
                  <a:gd name="T9" fmla="*/ 7 h 9"/>
                  <a:gd name="T10" fmla="*/ 4 w 9"/>
                  <a:gd name="T11" fmla="*/ 9 h 9"/>
                  <a:gd name="T12" fmla="*/ 6 w 9"/>
                  <a:gd name="T13" fmla="*/ 7 h 9"/>
                  <a:gd name="T14" fmla="*/ 9 w 9"/>
                  <a:gd name="T15" fmla="*/ 4 h 9"/>
                  <a:gd name="T16" fmla="*/ 6 w 9"/>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9"/>
                  <a:gd name="T29" fmla="*/ 9 w 9"/>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9">
                    <a:moveTo>
                      <a:pt x="6" y="0"/>
                    </a:moveTo>
                    <a:lnTo>
                      <a:pt x="4" y="0"/>
                    </a:lnTo>
                    <a:lnTo>
                      <a:pt x="2" y="0"/>
                    </a:lnTo>
                    <a:lnTo>
                      <a:pt x="0" y="2"/>
                    </a:lnTo>
                    <a:lnTo>
                      <a:pt x="0" y="7"/>
                    </a:lnTo>
                    <a:lnTo>
                      <a:pt x="4" y="9"/>
                    </a:lnTo>
                    <a:lnTo>
                      <a:pt x="6" y="7"/>
                    </a:lnTo>
                    <a:lnTo>
                      <a:pt x="9" y="4"/>
                    </a:lnTo>
                    <a:lnTo>
                      <a:pt x="6" y="0"/>
                    </a:lnTo>
                    <a:close/>
                  </a:path>
                </a:pathLst>
              </a:custGeom>
              <a:grpFill/>
              <a:ln w="12700">
                <a:solidFill>
                  <a:schemeClr val="bg1"/>
                </a:solidFill>
                <a:round/>
                <a:headEnd/>
                <a:tailEnd/>
              </a:ln>
            </p:spPr>
            <p:txBody>
              <a:bodyPr/>
              <a:lstStyle/>
              <a:p>
                <a:pPr eaLnBrk="1" hangingPunct="1">
                  <a:defRPr/>
                </a:pPr>
                <a:endParaRPr lang="en-US"/>
              </a:p>
            </p:txBody>
          </p:sp>
        </p:grpSp>
        <p:grpSp>
          <p:nvGrpSpPr>
            <p:cNvPr id="68" name="Group 62">
              <a:extLst>
                <a:ext uri="{FF2B5EF4-FFF2-40B4-BE49-F238E27FC236}">
                  <a16:creationId xmlns:a16="http://schemas.microsoft.com/office/drawing/2014/main" id="{92237C66-20C0-E389-6054-E74C3C61C616}"/>
                </a:ext>
              </a:extLst>
            </p:cNvPr>
            <p:cNvGrpSpPr>
              <a:grpSpLocks/>
            </p:cNvGrpSpPr>
            <p:nvPr/>
          </p:nvGrpSpPr>
          <p:grpSpPr bwMode="auto">
            <a:xfrm>
              <a:off x="533400" y="3962400"/>
              <a:ext cx="1287086" cy="827148"/>
              <a:chOff x="993775" y="4767263"/>
              <a:chExt cx="1101726" cy="708025"/>
            </a:xfrm>
            <a:grpFill/>
          </p:grpSpPr>
          <p:sp>
            <p:nvSpPr>
              <p:cNvPr id="69" name="Freeform 165">
                <a:extLst>
                  <a:ext uri="{FF2B5EF4-FFF2-40B4-BE49-F238E27FC236}">
                    <a16:creationId xmlns:a16="http://schemas.microsoft.com/office/drawing/2014/main" id="{DA6E71F5-4959-7D93-B44B-259BF7EC1FE5}"/>
                  </a:ext>
                </a:extLst>
              </p:cNvPr>
              <p:cNvSpPr>
                <a:spLocks/>
              </p:cNvSpPr>
              <p:nvPr/>
            </p:nvSpPr>
            <p:spPr bwMode="auto">
              <a:xfrm>
                <a:off x="993775" y="4821238"/>
                <a:ext cx="39688" cy="42862"/>
              </a:xfrm>
              <a:custGeom>
                <a:avLst/>
                <a:gdLst>
                  <a:gd name="T0" fmla="*/ 21 w 25"/>
                  <a:gd name="T1" fmla="*/ 0 h 27"/>
                  <a:gd name="T2" fmla="*/ 0 w 25"/>
                  <a:gd name="T3" fmla="*/ 20 h 27"/>
                  <a:gd name="T4" fmla="*/ 2 w 25"/>
                  <a:gd name="T5" fmla="*/ 23 h 27"/>
                  <a:gd name="T6" fmla="*/ 5 w 25"/>
                  <a:gd name="T7" fmla="*/ 25 h 27"/>
                  <a:gd name="T8" fmla="*/ 9 w 25"/>
                  <a:gd name="T9" fmla="*/ 27 h 27"/>
                  <a:gd name="T10" fmla="*/ 14 w 25"/>
                  <a:gd name="T11" fmla="*/ 25 h 27"/>
                  <a:gd name="T12" fmla="*/ 18 w 25"/>
                  <a:gd name="T13" fmla="*/ 20 h 27"/>
                  <a:gd name="T14" fmla="*/ 21 w 25"/>
                  <a:gd name="T15" fmla="*/ 16 h 27"/>
                  <a:gd name="T16" fmla="*/ 21 w 25"/>
                  <a:gd name="T17" fmla="*/ 13 h 27"/>
                  <a:gd name="T18" fmla="*/ 21 w 25"/>
                  <a:gd name="T19" fmla="*/ 11 h 27"/>
                  <a:gd name="T20" fmla="*/ 23 w 25"/>
                  <a:gd name="T21" fmla="*/ 9 h 27"/>
                  <a:gd name="T22" fmla="*/ 25 w 25"/>
                  <a:gd name="T23" fmla="*/ 4 h 27"/>
                  <a:gd name="T24" fmla="*/ 25 w 25"/>
                  <a:gd name="T25" fmla="*/ 2 h 27"/>
                  <a:gd name="T26" fmla="*/ 21 w 25"/>
                  <a:gd name="T27" fmla="*/ 0 h 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
                  <a:gd name="T43" fmla="*/ 0 h 27"/>
                  <a:gd name="T44" fmla="*/ 25 w 25"/>
                  <a:gd name="T45" fmla="*/ 27 h 2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 h="27">
                    <a:moveTo>
                      <a:pt x="21" y="0"/>
                    </a:moveTo>
                    <a:lnTo>
                      <a:pt x="0" y="20"/>
                    </a:lnTo>
                    <a:lnTo>
                      <a:pt x="2" y="23"/>
                    </a:lnTo>
                    <a:lnTo>
                      <a:pt x="5" y="25"/>
                    </a:lnTo>
                    <a:lnTo>
                      <a:pt x="9" y="27"/>
                    </a:lnTo>
                    <a:lnTo>
                      <a:pt x="14" y="25"/>
                    </a:lnTo>
                    <a:lnTo>
                      <a:pt x="18" y="20"/>
                    </a:lnTo>
                    <a:lnTo>
                      <a:pt x="21" y="16"/>
                    </a:lnTo>
                    <a:lnTo>
                      <a:pt x="21" y="13"/>
                    </a:lnTo>
                    <a:lnTo>
                      <a:pt x="21" y="11"/>
                    </a:lnTo>
                    <a:lnTo>
                      <a:pt x="23" y="9"/>
                    </a:lnTo>
                    <a:lnTo>
                      <a:pt x="25" y="4"/>
                    </a:lnTo>
                    <a:lnTo>
                      <a:pt x="25" y="2"/>
                    </a:lnTo>
                    <a:lnTo>
                      <a:pt x="21" y="0"/>
                    </a:lnTo>
                    <a:close/>
                  </a:path>
                </a:pathLst>
              </a:custGeom>
              <a:grpFill/>
              <a:ln w="12700">
                <a:solidFill>
                  <a:schemeClr val="bg1"/>
                </a:solidFill>
                <a:round/>
                <a:headEnd/>
                <a:tailEnd/>
              </a:ln>
            </p:spPr>
            <p:txBody>
              <a:bodyPr/>
              <a:lstStyle/>
              <a:p>
                <a:pPr eaLnBrk="1" hangingPunct="1">
                  <a:defRPr/>
                </a:pPr>
                <a:endParaRPr lang="en-US"/>
              </a:p>
            </p:txBody>
          </p:sp>
          <p:sp>
            <p:nvSpPr>
              <p:cNvPr id="70" name="Freeform 166">
                <a:extLst>
                  <a:ext uri="{FF2B5EF4-FFF2-40B4-BE49-F238E27FC236}">
                    <a16:creationId xmlns:a16="http://schemas.microsoft.com/office/drawing/2014/main" id="{09095E81-FB46-57A7-E3B2-35030B0EFAA5}"/>
                  </a:ext>
                </a:extLst>
              </p:cNvPr>
              <p:cNvSpPr>
                <a:spLocks/>
              </p:cNvSpPr>
              <p:nvPr/>
            </p:nvSpPr>
            <p:spPr bwMode="auto">
              <a:xfrm>
                <a:off x="1089025" y="4767263"/>
                <a:ext cx="104775" cy="79375"/>
              </a:xfrm>
              <a:custGeom>
                <a:avLst/>
                <a:gdLst>
                  <a:gd name="T0" fmla="*/ 18 w 66"/>
                  <a:gd name="T1" fmla="*/ 2 h 50"/>
                  <a:gd name="T2" fmla="*/ 13 w 66"/>
                  <a:gd name="T3" fmla="*/ 4 h 50"/>
                  <a:gd name="T4" fmla="*/ 6 w 66"/>
                  <a:gd name="T5" fmla="*/ 11 h 50"/>
                  <a:gd name="T6" fmla="*/ 0 w 66"/>
                  <a:gd name="T7" fmla="*/ 20 h 50"/>
                  <a:gd name="T8" fmla="*/ 0 w 66"/>
                  <a:gd name="T9" fmla="*/ 27 h 50"/>
                  <a:gd name="T10" fmla="*/ 4 w 66"/>
                  <a:gd name="T11" fmla="*/ 31 h 50"/>
                  <a:gd name="T12" fmla="*/ 9 w 66"/>
                  <a:gd name="T13" fmla="*/ 36 h 50"/>
                  <a:gd name="T14" fmla="*/ 16 w 66"/>
                  <a:gd name="T15" fmla="*/ 38 h 50"/>
                  <a:gd name="T16" fmla="*/ 22 w 66"/>
                  <a:gd name="T17" fmla="*/ 43 h 50"/>
                  <a:gd name="T18" fmla="*/ 31 w 66"/>
                  <a:gd name="T19" fmla="*/ 47 h 50"/>
                  <a:gd name="T20" fmla="*/ 41 w 66"/>
                  <a:gd name="T21" fmla="*/ 50 h 50"/>
                  <a:gd name="T22" fmla="*/ 47 w 66"/>
                  <a:gd name="T23" fmla="*/ 50 h 50"/>
                  <a:gd name="T24" fmla="*/ 54 w 66"/>
                  <a:gd name="T25" fmla="*/ 45 h 50"/>
                  <a:gd name="T26" fmla="*/ 59 w 66"/>
                  <a:gd name="T27" fmla="*/ 41 h 50"/>
                  <a:gd name="T28" fmla="*/ 61 w 66"/>
                  <a:gd name="T29" fmla="*/ 36 h 50"/>
                  <a:gd name="T30" fmla="*/ 61 w 66"/>
                  <a:gd name="T31" fmla="*/ 31 h 50"/>
                  <a:gd name="T32" fmla="*/ 61 w 66"/>
                  <a:gd name="T33" fmla="*/ 25 h 50"/>
                  <a:gd name="T34" fmla="*/ 63 w 66"/>
                  <a:gd name="T35" fmla="*/ 20 h 50"/>
                  <a:gd name="T36" fmla="*/ 66 w 66"/>
                  <a:gd name="T37" fmla="*/ 16 h 50"/>
                  <a:gd name="T38" fmla="*/ 66 w 66"/>
                  <a:gd name="T39" fmla="*/ 11 h 50"/>
                  <a:gd name="T40" fmla="*/ 57 w 66"/>
                  <a:gd name="T41" fmla="*/ 4 h 50"/>
                  <a:gd name="T42" fmla="*/ 41 w 66"/>
                  <a:gd name="T43" fmla="*/ 0 h 50"/>
                  <a:gd name="T44" fmla="*/ 29 w 66"/>
                  <a:gd name="T45" fmla="*/ 0 h 50"/>
                  <a:gd name="T46" fmla="*/ 20 w 66"/>
                  <a:gd name="T47" fmla="*/ 0 h 50"/>
                  <a:gd name="T48" fmla="*/ 18 w 66"/>
                  <a:gd name="T49" fmla="*/ 2 h 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6"/>
                  <a:gd name="T76" fmla="*/ 0 h 50"/>
                  <a:gd name="T77" fmla="*/ 66 w 66"/>
                  <a:gd name="T78" fmla="*/ 50 h 5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6" h="50">
                    <a:moveTo>
                      <a:pt x="18" y="2"/>
                    </a:moveTo>
                    <a:lnTo>
                      <a:pt x="13" y="4"/>
                    </a:lnTo>
                    <a:lnTo>
                      <a:pt x="6" y="11"/>
                    </a:lnTo>
                    <a:lnTo>
                      <a:pt x="0" y="20"/>
                    </a:lnTo>
                    <a:lnTo>
                      <a:pt x="0" y="27"/>
                    </a:lnTo>
                    <a:lnTo>
                      <a:pt x="4" y="31"/>
                    </a:lnTo>
                    <a:lnTo>
                      <a:pt x="9" y="36"/>
                    </a:lnTo>
                    <a:lnTo>
                      <a:pt x="16" y="38"/>
                    </a:lnTo>
                    <a:lnTo>
                      <a:pt x="22" y="43"/>
                    </a:lnTo>
                    <a:lnTo>
                      <a:pt x="31" y="47"/>
                    </a:lnTo>
                    <a:lnTo>
                      <a:pt x="41" y="50"/>
                    </a:lnTo>
                    <a:lnTo>
                      <a:pt x="47" y="50"/>
                    </a:lnTo>
                    <a:lnTo>
                      <a:pt x="54" y="45"/>
                    </a:lnTo>
                    <a:lnTo>
                      <a:pt x="59" y="41"/>
                    </a:lnTo>
                    <a:lnTo>
                      <a:pt x="61" y="36"/>
                    </a:lnTo>
                    <a:lnTo>
                      <a:pt x="61" y="31"/>
                    </a:lnTo>
                    <a:lnTo>
                      <a:pt x="61" y="25"/>
                    </a:lnTo>
                    <a:lnTo>
                      <a:pt x="63" y="20"/>
                    </a:lnTo>
                    <a:lnTo>
                      <a:pt x="66" y="16"/>
                    </a:lnTo>
                    <a:lnTo>
                      <a:pt x="66" y="11"/>
                    </a:lnTo>
                    <a:lnTo>
                      <a:pt x="57" y="4"/>
                    </a:lnTo>
                    <a:lnTo>
                      <a:pt x="41" y="0"/>
                    </a:lnTo>
                    <a:lnTo>
                      <a:pt x="29" y="0"/>
                    </a:lnTo>
                    <a:lnTo>
                      <a:pt x="20" y="0"/>
                    </a:lnTo>
                    <a:lnTo>
                      <a:pt x="18" y="2"/>
                    </a:lnTo>
                    <a:close/>
                  </a:path>
                </a:pathLst>
              </a:custGeom>
              <a:grpFill/>
              <a:ln w="12700">
                <a:solidFill>
                  <a:schemeClr val="bg1"/>
                </a:solidFill>
                <a:round/>
                <a:headEnd/>
                <a:tailEnd/>
              </a:ln>
            </p:spPr>
            <p:txBody>
              <a:bodyPr/>
              <a:lstStyle/>
              <a:p>
                <a:pPr eaLnBrk="1" hangingPunct="1">
                  <a:defRPr/>
                </a:pPr>
                <a:endParaRPr lang="en-US"/>
              </a:p>
            </p:txBody>
          </p:sp>
          <p:sp>
            <p:nvSpPr>
              <p:cNvPr id="71" name="Freeform 167">
                <a:extLst>
                  <a:ext uri="{FF2B5EF4-FFF2-40B4-BE49-F238E27FC236}">
                    <a16:creationId xmlns:a16="http://schemas.microsoft.com/office/drawing/2014/main" id="{0080860C-0929-263C-9A24-15AD12B91D90}"/>
                  </a:ext>
                </a:extLst>
              </p:cNvPr>
              <p:cNvSpPr>
                <a:spLocks/>
              </p:cNvSpPr>
              <p:nvPr/>
            </p:nvSpPr>
            <p:spPr bwMode="auto">
              <a:xfrm>
                <a:off x="1403350" y="4881563"/>
                <a:ext cx="112713" cy="98425"/>
              </a:xfrm>
              <a:custGeom>
                <a:avLst/>
                <a:gdLst>
                  <a:gd name="T0" fmla="*/ 7 w 71"/>
                  <a:gd name="T1" fmla="*/ 19 h 62"/>
                  <a:gd name="T2" fmla="*/ 5 w 71"/>
                  <a:gd name="T3" fmla="*/ 21 h 62"/>
                  <a:gd name="T4" fmla="*/ 2 w 71"/>
                  <a:gd name="T5" fmla="*/ 23 h 62"/>
                  <a:gd name="T6" fmla="*/ 0 w 71"/>
                  <a:gd name="T7" fmla="*/ 30 h 62"/>
                  <a:gd name="T8" fmla="*/ 2 w 71"/>
                  <a:gd name="T9" fmla="*/ 35 h 62"/>
                  <a:gd name="T10" fmla="*/ 7 w 71"/>
                  <a:gd name="T11" fmla="*/ 39 h 62"/>
                  <a:gd name="T12" fmla="*/ 11 w 71"/>
                  <a:gd name="T13" fmla="*/ 41 h 62"/>
                  <a:gd name="T14" fmla="*/ 14 w 71"/>
                  <a:gd name="T15" fmla="*/ 44 h 62"/>
                  <a:gd name="T16" fmla="*/ 16 w 71"/>
                  <a:gd name="T17" fmla="*/ 48 h 62"/>
                  <a:gd name="T18" fmla="*/ 16 w 71"/>
                  <a:gd name="T19" fmla="*/ 53 h 62"/>
                  <a:gd name="T20" fmla="*/ 21 w 71"/>
                  <a:gd name="T21" fmla="*/ 55 h 62"/>
                  <a:gd name="T22" fmla="*/ 23 w 71"/>
                  <a:gd name="T23" fmla="*/ 55 h 62"/>
                  <a:gd name="T24" fmla="*/ 30 w 71"/>
                  <a:gd name="T25" fmla="*/ 55 h 62"/>
                  <a:gd name="T26" fmla="*/ 37 w 71"/>
                  <a:gd name="T27" fmla="*/ 55 h 62"/>
                  <a:gd name="T28" fmla="*/ 41 w 71"/>
                  <a:gd name="T29" fmla="*/ 57 h 62"/>
                  <a:gd name="T30" fmla="*/ 46 w 71"/>
                  <a:gd name="T31" fmla="*/ 62 h 62"/>
                  <a:gd name="T32" fmla="*/ 48 w 71"/>
                  <a:gd name="T33" fmla="*/ 62 h 62"/>
                  <a:gd name="T34" fmla="*/ 64 w 71"/>
                  <a:gd name="T35" fmla="*/ 62 h 62"/>
                  <a:gd name="T36" fmla="*/ 66 w 71"/>
                  <a:gd name="T37" fmla="*/ 60 h 62"/>
                  <a:gd name="T38" fmla="*/ 71 w 71"/>
                  <a:gd name="T39" fmla="*/ 57 h 62"/>
                  <a:gd name="T40" fmla="*/ 71 w 71"/>
                  <a:gd name="T41" fmla="*/ 51 h 62"/>
                  <a:gd name="T42" fmla="*/ 68 w 71"/>
                  <a:gd name="T43" fmla="*/ 46 h 62"/>
                  <a:gd name="T44" fmla="*/ 62 w 71"/>
                  <a:gd name="T45" fmla="*/ 41 h 62"/>
                  <a:gd name="T46" fmla="*/ 57 w 71"/>
                  <a:gd name="T47" fmla="*/ 39 h 62"/>
                  <a:gd name="T48" fmla="*/ 55 w 71"/>
                  <a:gd name="T49" fmla="*/ 37 h 62"/>
                  <a:gd name="T50" fmla="*/ 53 w 71"/>
                  <a:gd name="T51" fmla="*/ 30 h 62"/>
                  <a:gd name="T52" fmla="*/ 53 w 71"/>
                  <a:gd name="T53" fmla="*/ 26 h 62"/>
                  <a:gd name="T54" fmla="*/ 55 w 71"/>
                  <a:gd name="T55" fmla="*/ 23 h 62"/>
                  <a:gd name="T56" fmla="*/ 55 w 71"/>
                  <a:gd name="T57" fmla="*/ 23 h 62"/>
                  <a:gd name="T58" fmla="*/ 50 w 71"/>
                  <a:gd name="T59" fmla="*/ 19 h 62"/>
                  <a:gd name="T60" fmla="*/ 43 w 71"/>
                  <a:gd name="T61" fmla="*/ 10 h 62"/>
                  <a:gd name="T62" fmla="*/ 34 w 71"/>
                  <a:gd name="T63" fmla="*/ 3 h 62"/>
                  <a:gd name="T64" fmla="*/ 27 w 71"/>
                  <a:gd name="T65" fmla="*/ 0 h 62"/>
                  <a:gd name="T66" fmla="*/ 23 w 71"/>
                  <a:gd name="T67" fmla="*/ 5 h 62"/>
                  <a:gd name="T68" fmla="*/ 18 w 71"/>
                  <a:gd name="T69" fmla="*/ 12 h 62"/>
                  <a:gd name="T70" fmla="*/ 14 w 71"/>
                  <a:gd name="T71" fmla="*/ 16 h 62"/>
                  <a:gd name="T72" fmla="*/ 9 w 71"/>
                  <a:gd name="T73" fmla="*/ 19 h 62"/>
                  <a:gd name="T74" fmla="*/ 7 w 71"/>
                  <a:gd name="T75" fmla="*/ 19 h 6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1"/>
                  <a:gd name="T115" fmla="*/ 0 h 62"/>
                  <a:gd name="T116" fmla="*/ 71 w 71"/>
                  <a:gd name="T117" fmla="*/ 62 h 6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1" h="62">
                    <a:moveTo>
                      <a:pt x="7" y="19"/>
                    </a:moveTo>
                    <a:lnTo>
                      <a:pt x="5" y="21"/>
                    </a:lnTo>
                    <a:lnTo>
                      <a:pt x="2" y="23"/>
                    </a:lnTo>
                    <a:lnTo>
                      <a:pt x="0" y="30"/>
                    </a:lnTo>
                    <a:lnTo>
                      <a:pt x="2" y="35"/>
                    </a:lnTo>
                    <a:lnTo>
                      <a:pt x="7" y="39"/>
                    </a:lnTo>
                    <a:lnTo>
                      <a:pt x="11" y="41"/>
                    </a:lnTo>
                    <a:lnTo>
                      <a:pt x="14" y="44"/>
                    </a:lnTo>
                    <a:lnTo>
                      <a:pt x="16" y="48"/>
                    </a:lnTo>
                    <a:lnTo>
                      <a:pt x="16" y="53"/>
                    </a:lnTo>
                    <a:lnTo>
                      <a:pt x="21" y="55"/>
                    </a:lnTo>
                    <a:lnTo>
                      <a:pt x="23" y="55"/>
                    </a:lnTo>
                    <a:lnTo>
                      <a:pt x="30" y="55"/>
                    </a:lnTo>
                    <a:lnTo>
                      <a:pt x="37" y="55"/>
                    </a:lnTo>
                    <a:lnTo>
                      <a:pt x="41" y="57"/>
                    </a:lnTo>
                    <a:lnTo>
                      <a:pt x="46" y="62"/>
                    </a:lnTo>
                    <a:lnTo>
                      <a:pt x="48" y="62"/>
                    </a:lnTo>
                    <a:lnTo>
                      <a:pt x="64" y="62"/>
                    </a:lnTo>
                    <a:lnTo>
                      <a:pt x="66" y="60"/>
                    </a:lnTo>
                    <a:lnTo>
                      <a:pt x="71" y="57"/>
                    </a:lnTo>
                    <a:lnTo>
                      <a:pt x="71" y="51"/>
                    </a:lnTo>
                    <a:lnTo>
                      <a:pt x="68" y="46"/>
                    </a:lnTo>
                    <a:lnTo>
                      <a:pt x="62" y="41"/>
                    </a:lnTo>
                    <a:lnTo>
                      <a:pt x="57" y="39"/>
                    </a:lnTo>
                    <a:lnTo>
                      <a:pt x="55" y="37"/>
                    </a:lnTo>
                    <a:lnTo>
                      <a:pt x="53" y="30"/>
                    </a:lnTo>
                    <a:lnTo>
                      <a:pt x="53" y="26"/>
                    </a:lnTo>
                    <a:lnTo>
                      <a:pt x="55" y="23"/>
                    </a:lnTo>
                    <a:lnTo>
                      <a:pt x="50" y="19"/>
                    </a:lnTo>
                    <a:lnTo>
                      <a:pt x="43" y="10"/>
                    </a:lnTo>
                    <a:lnTo>
                      <a:pt x="34" y="3"/>
                    </a:lnTo>
                    <a:lnTo>
                      <a:pt x="27" y="0"/>
                    </a:lnTo>
                    <a:lnTo>
                      <a:pt x="23" y="5"/>
                    </a:lnTo>
                    <a:lnTo>
                      <a:pt x="18" y="12"/>
                    </a:lnTo>
                    <a:lnTo>
                      <a:pt x="14" y="16"/>
                    </a:lnTo>
                    <a:lnTo>
                      <a:pt x="9" y="19"/>
                    </a:lnTo>
                    <a:lnTo>
                      <a:pt x="7" y="19"/>
                    </a:lnTo>
                    <a:close/>
                  </a:path>
                </a:pathLst>
              </a:custGeom>
              <a:grpFill/>
              <a:ln w="12700">
                <a:solidFill>
                  <a:schemeClr val="bg1"/>
                </a:solidFill>
                <a:round/>
                <a:headEnd/>
                <a:tailEnd/>
              </a:ln>
            </p:spPr>
            <p:txBody>
              <a:bodyPr/>
              <a:lstStyle/>
              <a:p>
                <a:pPr eaLnBrk="1" hangingPunct="1">
                  <a:defRPr/>
                </a:pPr>
                <a:endParaRPr lang="en-US"/>
              </a:p>
            </p:txBody>
          </p:sp>
          <p:sp>
            <p:nvSpPr>
              <p:cNvPr id="72" name="Freeform 168">
                <a:extLst>
                  <a:ext uri="{FF2B5EF4-FFF2-40B4-BE49-F238E27FC236}">
                    <a16:creationId xmlns:a16="http://schemas.microsoft.com/office/drawing/2014/main" id="{17926223-D488-9473-D671-E31CCFD6E9B3}"/>
                  </a:ext>
                </a:extLst>
              </p:cNvPr>
              <p:cNvSpPr>
                <a:spLocks/>
              </p:cNvSpPr>
              <p:nvPr/>
            </p:nvSpPr>
            <p:spPr bwMode="auto">
              <a:xfrm>
                <a:off x="1595438" y="4987925"/>
                <a:ext cx="107950" cy="42862"/>
              </a:xfrm>
              <a:custGeom>
                <a:avLst/>
                <a:gdLst>
                  <a:gd name="T0" fmla="*/ 0 w 68"/>
                  <a:gd name="T1" fmla="*/ 15 h 27"/>
                  <a:gd name="T2" fmla="*/ 5 w 68"/>
                  <a:gd name="T3" fmla="*/ 15 h 27"/>
                  <a:gd name="T4" fmla="*/ 11 w 68"/>
                  <a:gd name="T5" fmla="*/ 15 h 27"/>
                  <a:gd name="T6" fmla="*/ 23 w 68"/>
                  <a:gd name="T7" fmla="*/ 18 h 27"/>
                  <a:gd name="T8" fmla="*/ 30 w 68"/>
                  <a:gd name="T9" fmla="*/ 22 h 27"/>
                  <a:gd name="T10" fmla="*/ 34 w 68"/>
                  <a:gd name="T11" fmla="*/ 25 h 27"/>
                  <a:gd name="T12" fmla="*/ 36 w 68"/>
                  <a:gd name="T13" fmla="*/ 25 h 27"/>
                  <a:gd name="T14" fmla="*/ 41 w 68"/>
                  <a:gd name="T15" fmla="*/ 25 h 27"/>
                  <a:gd name="T16" fmla="*/ 48 w 68"/>
                  <a:gd name="T17" fmla="*/ 25 h 27"/>
                  <a:gd name="T18" fmla="*/ 57 w 68"/>
                  <a:gd name="T19" fmla="*/ 27 h 27"/>
                  <a:gd name="T20" fmla="*/ 62 w 68"/>
                  <a:gd name="T21" fmla="*/ 27 h 27"/>
                  <a:gd name="T22" fmla="*/ 66 w 68"/>
                  <a:gd name="T23" fmla="*/ 25 h 27"/>
                  <a:gd name="T24" fmla="*/ 68 w 68"/>
                  <a:gd name="T25" fmla="*/ 18 h 27"/>
                  <a:gd name="T26" fmla="*/ 68 w 68"/>
                  <a:gd name="T27" fmla="*/ 11 h 27"/>
                  <a:gd name="T28" fmla="*/ 66 w 68"/>
                  <a:gd name="T29" fmla="*/ 6 h 27"/>
                  <a:gd name="T30" fmla="*/ 62 w 68"/>
                  <a:gd name="T31" fmla="*/ 4 h 27"/>
                  <a:gd name="T32" fmla="*/ 57 w 68"/>
                  <a:gd name="T33" fmla="*/ 4 h 27"/>
                  <a:gd name="T34" fmla="*/ 52 w 68"/>
                  <a:gd name="T35" fmla="*/ 4 h 27"/>
                  <a:gd name="T36" fmla="*/ 48 w 68"/>
                  <a:gd name="T37" fmla="*/ 6 h 27"/>
                  <a:gd name="T38" fmla="*/ 41 w 68"/>
                  <a:gd name="T39" fmla="*/ 6 h 27"/>
                  <a:gd name="T40" fmla="*/ 32 w 68"/>
                  <a:gd name="T41" fmla="*/ 4 h 27"/>
                  <a:gd name="T42" fmla="*/ 23 w 68"/>
                  <a:gd name="T43" fmla="*/ 2 h 27"/>
                  <a:gd name="T44" fmla="*/ 18 w 68"/>
                  <a:gd name="T45" fmla="*/ 0 h 27"/>
                  <a:gd name="T46" fmla="*/ 14 w 68"/>
                  <a:gd name="T47" fmla="*/ 0 h 27"/>
                  <a:gd name="T48" fmla="*/ 9 w 68"/>
                  <a:gd name="T49" fmla="*/ 2 h 27"/>
                  <a:gd name="T50" fmla="*/ 5 w 68"/>
                  <a:gd name="T51" fmla="*/ 6 h 27"/>
                  <a:gd name="T52" fmla="*/ 2 w 68"/>
                  <a:gd name="T53" fmla="*/ 11 h 27"/>
                  <a:gd name="T54" fmla="*/ 0 w 68"/>
                  <a:gd name="T55" fmla="*/ 13 h 27"/>
                  <a:gd name="T56" fmla="*/ 0 w 68"/>
                  <a:gd name="T57" fmla="*/ 15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8"/>
                  <a:gd name="T88" fmla="*/ 0 h 27"/>
                  <a:gd name="T89" fmla="*/ 68 w 68"/>
                  <a:gd name="T90" fmla="*/ 27 h 2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8" h="27">
                    <a:moveTo>
                      <a:pt x="0" y="15"/>
                    </a:moveTo>
                    <a:lnTo>
                      <a:pt x="5" y="15"/>
                    </a:lnTo>
                    <a:lnTo>
                      <a:pt x="11" y="15"/>
                    </a:lnTo>
                    <a:lnTo>
                      <a:pt x="23" y="18"/>
                    </a:lnTo>
                    <a:lnTo>
                      <a:pt x="30" y="22"/>
                    </a:lnTo>
                    <a:lnTo>
                      <a:pt x="34" y="25"/>
                    </a:lnTo>
                    <a:lnTo>
                      <a:pt x="36" y="25"/>
                    </a:lnTo>
                    <a:lnTo>
                      <a:pt x="41" y="25"/>
                    </a:lnTo>
                    <a:lnTo>
                      <a:pt x="48" y="25"/>
                    </a:lnTo>
                    <a:lnTo>
                      <a:pt x="57" y="27"/>
                    </a:lnTo>
                    <a:lnTo>
                      <a:pt x="62" y="27"/>
                    </a:lnTo>
                    <a:lnTo>
                      <a:pt x="66" y="25"/>
                    </a:lnTo>
                    <a:lnTo>
                      <a:pt x="68" y="18"/>
                    </a:lnTo>
                    <a:lnTo>
                      <a:pt x="68" y="11"/>
                    </a:lnTo>
                    <a:lnTo>
                      <a:pt x="66" y="6"/>
                    </a:lnTo>
                    <a:lnTo>
                      <a:pt x="62" y="4"/>
                    </a:lnTo>
                    <a:lnTo>
                      <a:pt x="57" y="4"/>
                    </a:lnTo>
                    <a:lnTo>
                      <a:pt x="52" y="4"/>
                    </a:lnTo>
                    <a:lnTo>
                      <a:pt x="48" y="6"/>
                    </a:lnTo>
                    <a:lnTo>
                      <a:pt x="41" y="6"/>
                    </a:lnTo>
                    <a:lnTo>
                      <a:pt x="32" y="4"/>
                    </a:lnTo>
                    <a:lnTo>
                      <a:pt x="23" y="2"/>
                    </a:lnTo>
                    <a:lnTo>
                      <a:pt x="18" y="0"/>
                    </a:lnTo>
                    <a:lnTo>
                      <a:pt x="14" y="0"/>
                    </a:lnTo>
                    <a:lnTo>
                      <a:pt x="9" y="2"/>
                    </a:lnTo>
                    <a:lnTo>
                      <a:pt x="5" y="6"/>
                    </a:lnTo>
                    <a:lnTo>
                      <a:pt x="2" y="11"/>
                    </a:lnTo>
                    <a:lnTo>
                      <a:pt x="0" y="13"/>
                    </a:lnTo>
                    <a:lnTo>
                      <a:pt x="0" y="15"/>
                    </a:lnTo>
                    <a:close/>
                  </a:path>
                </a:pathLst>
              </a:custGeom>
              <a:grpFill/>
              <a:ln w="12700">
                <a:solidFill>
                  <a:schemeClr val="bg1"/>
                </a:solidFill>
                <a:round/>
                <a:headEnd/>
                <a:tailEnd/>
              </a:ln>
            </p:spPr>
            <p:txBody>
              <a:bodyPr/>
              <a:lstStyle/>
              <a:p>
                <a:pPr eaLnBrk="1" hangingPunct="1">
                  <a:defRPr/>
                </a:pPr>
                <a:endParaRPr lang="en-US"/>
              </a:p>
            </p:txBody>
          </p:sp>
          <p:sp>
            <p:nvSpPr>
              <p:cNvPr id="73" name="Freeform 169">
                <a:extLst>
                  <a:ext uri="{FF2B5EF4-FFF2-40B4-BE49-F238E27FC236}">
                    <a16:creationId xmlns:a16="http://schemas.microsoft.com/office/drawing/2014/main" id="{1740ABF4-9AC3-442E-A12B-D00594CE064E}"/>
                  </a:ext>
                </a:extLst>
              </p:cNvPr>
              <p:cNvSpPr>
                <a:spLocks/>
              </p:cNvSpPr>
              <p:nvPr/>
            </p:nvSpPr>
            <p:spPr bwMode="auto">
              <a:xfrm>
                <a:off x="1643063" y="5051425"/>
                <a:ext cx="53975" cy="44450"/>
              </a:xfrm>
              <a:custGeom>
                <a:avLst/>
                <a:gdLst>
                  <a:gd name="T0" fmla="*/ 29 w 34"/>
                  <a:gd name="T1" fmla="*/ 3 h 28"/>
                  <a:gd name="T2" fmla="*/ 32 w 34"/>
                  <a:gd name="T3" fmla="*/ 5 h 28"/>
                  <a:gd name="T4" fmla="*/ 34 w 34"/>
                  <a:gd name="T5" fmla="*/ 12 h 28"/>
                  <a:gd name="T6" fmla="*/ 34 w 34"/>
                  <a:gd name="T7" fmla="*/ 19 h 28"/>
                  <a:gd name="T8" fmla="*/ 32 w 34"/>
                  <a:gd name="T9" fmla="*/ 21 h 28"/>
                  <a:gd name="T10" fmla="*/ 27 w 34"/>
                  <a:gd name="T11" fmla="*/ 21 h 28"/>
                  <a:gd name="T12" fmla="*/ 25 w 34"/>
                  <a:gd name="T13" fmla="*/ 21 h 28"/>
                  <a:gd name="T14" fmla="*/ 22 w 34"/>
                  <a:gd name="T15" fmla="*/ 21 h 28"/>
                  <a:gd name="T16" fmla="*/ 22 w 34"/>
                  <a:gd name="T17" fmla="*/ 21 h 28"/>
                  <a:gd name="T18" fmla="*/ 20 w 34"/>
                  <a:gd name="T19" fmla="*/ 23 h 28"/>
                  <a:gd name="T20" fmla="*/ 16 w 34"/>
                  <a:gd name="T21" fmla="*/ 26 h 28"/>
                  <a:gd name="T22" fmla="*/ 11 w 34"/>
                  <a:gd name="T23" fmla="*/ 28 h 28"/>
                  <a:gd name="T24" fmla="*/ 9 w 34"/>
                  <a:gd name="T25" fmla="*/ 26 h 28"/>
                  <a:gd name="T26" fmla="*/ 9 w 34"/>
                  <a:gd name="T27" fmla="*/ 23 h 28"/>
                  <a:gd name="T28" fmla="*/ 9 w 34"/>
                  <a:gd name="T29" fmla="*/ 23 h 28"/>
                  <a:gd name="T30" fmla="*/ 9 w 34"/>
                  <a:gd name="T31" fmla="*/ 23 h 28"/>
                  <a:gd name="T32" fmla="*/ 6 w 34"/>
                  <a:gd name="T33" fmla="*/ 19 h 28"/>
                  <a:gd name="T34" fmla="*/ 2 w 34"/>
                  <a:gd name="T35" fmla="*/ 10 h 28"/>
                  <a:gd name="T36" fmla="*/ 0 w 34"/>
                  <a:gd name="T37" fmla="*/ 5 h 28"/>
                  <a:gd name="T38" fmla="*/ 0 w 34"/>
                  <a:gd name="T39" fmla="*/ 0 h 28"/>
                  <a:gd name="T40" fmla="*/ 6 w 34"/>
                  <a:gd name="T41" fmla="*/ 0 h 28"/>
                  <a:gd name="T42" fmla="*/ 16 w 34"/>
                  <a:gd name="T43" fmla="*/ 3 h 28"/>
                  <a:gd name="T44" fmla="*/ 22 w 34"/>
                  <a:gd name="T45" fmla="*/ 3 h 28"/>
                  <a:gd name="T46" fmla="*/ 27 w 34"/>
                  <a:gd name="T47" fmla="*/ 3 h 28"/>
                  <a:gd name="T48" fmla="*/ 29 w 34"/>
                  <a:gd name="T49" fmla="*/ 3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4"/>
                  <a:gd name="T76" fmla="*/ 0 h 28"/>
                  <a:gd name="T77" fmla="*/ 34 w 34"/>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4" h="28">
                    <a:moveTo>
                      <a:pt x="29" y="3"/>
                    </a:moveTo>
                    <a:lnTo>
                      <a:pt x="32" y="5"/>
                    </a:lnTo>
                    <a:lnTo>
                      <a:pt x="34" y="12"/>
                    </a:lnTo>
                    <a:lnTo>
                      <a:pt x="34" y="19"/>
                    </a:lnTo>
                    <a:lnTo>
                      <a:pt x="32" y="21"/>
                    </a:lnTo>
                    <a:lnTo>
                      <a:pt x="27" y="21"/>
                    </a:lnTo>
                    <a:lnTo>
                      <a:pt x="25" y="21"/>
                    </a:lnTo>
                    <a:lnTo>
                      <a:pt x="22" y="21"/>
                    </a:lnTo>
                    <a:lnTo>
                      <a:pt x="20" y="23"/>
                    </a:lnTo>
                    <a:lnTo>
                      <a:pt x="16" y="26"/>
                    </a:lnTo>
                    <a:lnTo>
                      <a:pt x="11" y="28"/>
                    </a:lnTo>
                    <a:lnTo>
                      <a:pt x="9" y="26"/>
                    </a:lnTo>
                    <a:lnTo>
                      <a:pt x="9" y="23"/>
                    </a:lnTo>
                    <a:lnTo>
                      <a:pt x="6" y="19"/>
                    </a:lnTo>
                    <a:lnTo>
                      <a:pt x="2" y="10"/>
                    </a:lnTo>
                    <a:lnTo>
                      <a:pt x="0" y="5"/>
                    </a:lnTo>
                    <a:lnTo>
                      <a:pt x="0" y="0"/>
                    </a:lnTo>
                    <a:lnTo>
                      <a:pt x="6" y="0"/>
                    </a:lnTo>
                    <a:lnTo>
                      <a:pt x="16" y="3"/>
                    </a:lnTo>
                    <a:lnTo>
                      <a:pt x="22" y="3"/>
                    </a:lnTo>
                    <a:lnTo>
                      <a:pt x="27" y="3"/>
                    </a:lnTo>
                    <a:lnTo>
                      <a:pt x="29" y="3"/>
                    </a:lnTo>
                    <a:close/>
                  </a:path>
                </a:pathLst>
              </a:custGeom>
              <a:grpFill/>
              <a:ln w="12700">
                <a:solidFill>
                  <a:schemeClr val="bg1"/>
                </a:solidFill>
                <a:round/>
                <a:headEnd/>
                <a:tailEnd/>
              </a:ln>
            </p:spPr>
            <p:txBody>
              <a:bodyPr/>
              <a:lstStyle/>
              <a:p>
                <a:pPr eaLnBrk="1" hangingPunct="1">
                  <a:defRPr/>
                </a:pPr>
                <a:endParaRPr lang="en-US"/>
              </a:p>
            </p:txBody>
          </p:sp>
          <p:sp>
            <p:nvSpPr>
              <p:cNvPr id="74" name="Freeform 170">
                <a:extLst>
                  <a:ext uri="{FF2B5EF4-FFF2-40B4-BE49-F238E27FC236}">
                    <a16:creationId xmlns:a16="http://schemas.microsoft.com/office/drawing/2014/main" id="{5625B80D-74A0-9A85-2822-8EB0A613A190}"/>
                  </a:ext>
                </a:extLst>
              </p:cNvPr>
              <p:cNvSpPr>
                <a:spLocks/>
              </p:cNvSpPr>
              <p:nvPr/>
            </p:nvSpPr>
            <p:spPr bwMode="auto">
              <a:xfrm>
                <a:off x="1711325" y="5027613"/>
                <a:ext cx="163513" cy="100012"/>
              </a:xfrm>
              <a:custGeom>
                <a:avLst/>
                <a:gdLst>
                  <a:gd name="T0" fmla="*/ 21 w 103"/>
                  <a:gd name="T1" fmla="*/ 4 h 63"/>
                  <a:gd name="T2" fmla="*/ 18 w 103"/>
                  <a:gd name="T3" fmla="*/ 2 h 63"/>
                  <a:gd name="T4" fmla="*/ 16 w 103"/>
                  <a:gd name="T5" fmla="*/ 0 h 63"/>
                  <a:gd name="T6" fmla="*/ 9 w 103"/>
                  <a:gd name="T7" fmla="*/ 0 h 63"/>
                  <a:gd name="T8" fmla="*/ 5 w 103"/>
                  <a:gd name="T9" fmla="*/ 4 h 63"/>
                  <a:gd name="T10" fmla="*/ 0 w 103"/>
                  <a:gd name="T11" fmla="*/ 11 h 63"/>
                  <a:gd name="T12" fmla="*/ 0 w 103"/>
                  <a:gd name="T13" fmla="*/ 13 h 63"/>
                  <a:gd name="T14" fmla="*/ 2 w 103"/>
                  <a:gd name="T15" fmla="*/ 18 h 63"/>
                  <a:gd name="T16" fmla="*/ 7 w 103"/>
                  <a:gd name="T17" fmla="*/ 22 h 63"/>
                  <a:gd name="T18" fmla="*/ 14 w 103"/>
                  <a:gd name="T19" fmla="*/ 27 h 63"/>
                  <a:gd name="T20" fmla="*/ 18 w 103"/>
                  <a:gd name="T21" fmla="*/ 34 h 63"/>
                  <a:gd name="T22" fmla="*/ 23 w 103"/>
                  <a:gd name="T23" fmla="*/ 36 h 63"/>
                  <a:gd name="T24" fmla="*/ 25 w 103"/>
                  <a:gd name="T25" fmla="*/ 38 h 63"/>
                  <a:gd name="T26" fmla="*/ 27 w 103"/>
                  <a:gd name="T27" fmla="*/ 38 h 63"/>
                  <a:gd name="T28" fmla="*/ 32 w 103"/>
                  <a:gd name="T29" fmla="*/ 36 h 63"/>
                  <a:gd name="T30" fmla="*/ 36 w 103"/>
                  <a:gd name="T31" fmla="*/ 36 h 63"/>
                  <a:gd name="T32" fmla="*/ 36 w 103"/>
                  <a:gd name="T33" fmla="*/ 41 h 63"/>
                  <a:gd name="T34" fmla="*/ 36 w 103"/>
                  <a:gd name="T35" fmla="*/ 47 h 63"/>
                  <a:gd name="T36" fmla="*/ 36 w 103"/>
                  <a:gd name="T37" fmla="*/ 54 h 63"/>
                  <a:gd name="T38" fmla="*/ 39 w 103"/>
                  <a:gd name="T39" fmla="*/ 61 h 63"/>
                  <a:gd name="T40" fmla="*/ 39 w 103"/>
                  <a:gd name="T41" fmla="*/ 63 h 63"/>
                  <a:gd name="T42" fmla="*/ 41 w 103"/>
                  <a:gd name="T43" fmla="*/ 63 h 63"/>
                  <a:gd name="T44" fmla="*/ 46 w 103"/>
                  <a:gd name="T45" fmla="*/ 63 h 63"/>
                  <a:gd name="T46" fmla="*/ 52 w 103"/>
                  <a:gd name="T47" fmla="*/ 63 h 63"/>
                  <a:gd name="T48" fmla="*/ 64 w 103"/>
                  <a:gd name="T49" fmla="*/ 59 h 63"/>
                  <a:gd name="T50" fmla="*/ 75 w 103"/>
                  <a:gd name="T51" fmla="*/ 54 h 63"/>
                  <a:gd name="T52" fmla="*/ 82 w 103"/>
                  <a:gd name="T53" fmla="*/ 52 h 63"/>
                  <a:gd name="T54" fmla="*/ 89 w 103"/>
                  <a:gd name="T55" fmla="*/ 47 h 63"/>
                  <a:gd name="T56" fmla="*/ 94 w 103"/>
                  <a:gd name="T57" fmla="*/ 45 h 63"/>
                  <a:gd name="T58" fmla="*/ 98 w 103"/>
                  <a:gd name="T59" fmla="*/ 43 h 63"/>
                  <a:gd name="T60" fmla="*/ 103 w 103"/>
                  <a:gd name="T61" fmla="*/ 38 h 63"/>
                  <a:gd name="T62" fmla="*/ 103 w 103"/>
                  <a:gd name="T63" fmla="*/ 34 h 63"/>
                  <a:gd name="T64" fmla="*/ 98 w 103"/>
                  <a:gd name="T65" fmla="*/ 31 h 63"/>
                  <a:gd name="T66" fmla="*/ 89 w 103"/>
                  <a:gd name="T67" fmla="*/ 29 h 63"/>
                  <a:gd name="T68" fmla="*/ 82 w 103"/>
                  <a:gd name="T69" fmla="*/ 27 h 63"/>
                  <a:gd name="T70" fmla="*/ 75 w 103"/>
                  <a:gd name="T71" fmla="*/ 25 h 63"/>
                  <a:gd name="T72" fmla="*/ 73 w 103"/>
                  <a:gd name="T73" fmla="*/ 22 h 63"/>
                  <a:gd name="T74" fmla="*/ 71 w 103"/>
                  <a:gd name="T75" fmla="*/ 20 h 63"/>
                  <a:gd name="T76" fmla="*/ 68 w 103"/>
                  <a:gd name="T77" fmla="*/ 15 h 63"/>
                  <a:gd name="T78" fmla="*/ 62 w 103"/>
                  <a:gd name="T79" fmla="*/ 11 h 63"/>
                  <a:gd name="T80" fmla="*/ 55 w 103"/>
                  <a:gd name="T81" fmla="*/ 9 h 63"/>
                  <a:gd name="T82" fmla="*/ 48 w 103"/>
                  <a:gd name="T83" fmla="*/ 11 h 63"/>
                  <a:gd name="T84" fmla="*/ 39 w 103"/>
                  <a:gd name="T85" fmla="*/ 11 h 63"/>
                  <a:gd name="T86" fmla="*/ 32 w 103"/>
                  <a:gd name="T87" fmla="*/ 11 h 63"/>
                  <a:gd name="T88" fmla="*/ 30 w 103"/>
                  <a:gd name="T89" fmla="*/ 11 h 63"/>
                  <a:gd name="T90" fmla="*/ 21 w 103"/>
                  <a:gd name="T91" fmla="*/ 4 h 6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3"/>
                  <a:gd name="T139" fmla="*/ 0 h 63"/>
                  <a:gd name="T140" fmla="*/ 103 w 103"/>
                  <a:gd name="T141" fmla="*/ 63 h 6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3" h="63">
                    <a:moveTo>
                      <a:pt x="21" y="4"/>
                    </a:moveTo>
                    <a:lnTo>
                      <a:pt x="18" y="2"/>
                    </a:lnTo>
                    <a:lnTo>
                      <a:pt x="16" y="0"/>
                    </a:lnTo>
                    <a:lnTo>
                      <a:pt x="9" y="0"/>
                    </a:lnTo>
                    <a:lnTo>
                      <a:pt x="5" y="4"/>
                    </a:lnTo>
                    <a:lnTo>
                      <a:pt x="0" y="11"/>
                    </a:lnTo>
                    <a:lnTo>
                      <a:pt x="0" y="13"/>
                    </a:lnTo>
                    <a:lnTo>
                      <a:pt x="2" y="18"/>
                    </a:lnTo>
                    <a:lnTo>
                      <a:pt x="7" y="22"/>
                    </a:lnTo>
                    <a:lnTo>
                      <a:pt x="14" y="27"/>
                    </a:lnTo>
                    <a:lnTo>
                      <a:pt x="18" y="34"/>
                    </a:lnTo>
                    <a:lnTo>
                      <a:pt x="23" y="36"/>
                    </a:lnTo>
                    <a:lnTo>
                      <a:pt x="25" y="38"/>
                    </a:lnTo>
                    <a:lnTo>
                      <a:pt x="27" y="38"/>
                    </a:lnTo>
                    <a:lnTo>
                      <a:pt x="32" y="36"/>
                    </a:lnTo>
                    <a:lnTo>
                      <a:pt x="36" y="36"/>
                    </a:lnTo>
                    <a:lnTo>
                      <a:pt x="36" y="41"/>
                    </a:lnTo>
                    <a:lnTo>
                      <a:pt x="36" y="47"/>
                    </a:lnTo>
                    <a:lnTo>
                      <a:pt x="36" y="54"/>
                    </a:lnTo>
                    <a:lnTo>
                      <a:pt x="39" y="61"/>
                    </a:lnTo>
                    <a:lnTo>
                      <a:pt x="39" y="63"/>
                    </a:lnTo>
                    <a:lnTo>
                      <a:pt x="41" y="63"/>
                    </a:lnTo>
                    <a:lnTo>
                      <a:pt x="46" y="63"/>
                    </a:lnTo>
                    <a:lnTo>
                      <a:pt x="52" y="63"/>
                    </a:lnTo>
                    <a:lnTo>
                      <a:pt x="64" y="59"/>
                    </a:lnTo>
                    <a:lnTo>
                      <a:pt x="75" y="54"/>
                    </a:lnTo>
                    <a:lnTo>
                      <a:pt x="82" y="52"/>
                    </a:lnTo>
                    <a:lnTo>
                      <a:pt x="89" y="47"/>
                    </a:lnTo>
                    <a:lnTo>
                      <a:pt x="94" y="45"/>
                    </a:lnTo>
                    <a:lnTo>
                      <a:pt x="98" y="43"/>
                    </a:lnTo>
                    <a:lnTo>
                      <a:pt x="103" y="38"/>
                    </a:lnTo>
                    <a:lnTo>
                      <a:pt x="103" y="34"/>
                    </a:lnTo>
                    <a:lnTo>
                      <a:pt x="98" y="31"/>
                    </a:lnTo>
                    <a:lnTo>
                      <a:pt x="89" y="29"/>
                    </a:lnTo>
                    <a:lnTo>
                      <a:pt x="82" y="27"/>
                    </a:lnTo>
                    <a:lnTo>
                      <a:pt x="75" y="25"/>
                    </a:lnTo>
                    <a:lnTo>
                      <a:pt x="73" y="22"/>
                    </a:lnTo>
                    <a:lnTo>
                      <a:pt x="71" y="20"/>
                    </a:lnTo>
                    <a:lnTo>
                      <a:pt x="68" y="15"/>
                    </a:lnTo>
                    <a:lnTo>
                      <a:pt x="62" y="11"/>
                    </a:lnTo>
                    <a:lnTo>
                      <a:pt x="55" y="9"/>
                    </a:lnTo>
                    <a:lnTo>
                      <a:pt x="48" y="11"/>
                    </a:lnTo>
                    <a:lnTo>
                      <a:pt x="39" y="11"/>
                    </a:lnTo>
                    <a:lnTo>
                      <a:pt x="32" y="11"/>
                    </a:lnTo>
                    <a:lnTo>
                      <a:pt x="30" y="11"/>
                    </a:lnTo>
                    <a:lnTo>
                      <a:pt x="21" y="4"/>
                    </a:lnTo>
                    <a:close/>
                  </a:path>
                </a:pathLst>
              </a:custGeom>
              <a:grpFill/>
              <a:ln w="12700">
                <a:solidFill>
                  <a:schemeClr val="bg1"/>
                </a:solidFill>
                <a:round/>
                <a:headEnd/>
                <a:tailEnd/>
              </a:ln>
            </p:spPr>
            <p:txBody>
              <a:bodyPr/>
              <a:lstStyle/>
              <a:p>
                <a:pPr eaLnBrk="1" hangingPunct="1">
                  <a:defRPr/>
                </a:pPr>
                <a:endParaRPr lang="en-US"/>
              </a:p>
            </p:txBody>
          </p:sp>
          <p:sp>
            <p:nvSpPr>
              <p:cNvPr id="75" name="Freeform 171">
                <a:extLst>
                  <a:ext uri="{FF2B5EF4-FFF2-40B4-BE49-F238E27FC236}">
                    <a16:creationId xmlns:a16="http://schemas.microsoft.com/office/drawing/2014/main" id="{386125EB-7872-5DBF-D54C-C037C9EE70A7}"/>
                  </a:ext>
                </a:extLst>
              </p:cNvPr>
              <p:cNvSpPr>
                <a:spLocks/>
              </p:cNvSpPr>
              <p:nvPr/>
            </p:nvSpPr>
            <p:spPr bwMode="auto">
              <a:xfrm>
                <a:off x="1722438" y="5116513"/>
                <a:ext cx="28575" cy="33337"/>
              </a:xfrm>
              <a:custGeom>
                <a:avLst/>
                <a:gdLst>
                  <a:gd name="T0" fmla="*/ 16 w 18"/>
                  <a:gd name="T1" fmla="*/ 0 h 21"/>
                  <a:gd name="T2" fmla="*/ 18 w 18"/>
                  <a:gd name="T3" fmla="*/ 3 h 21"/>
                  <a:gd name="T4" fmla="*/ 18 w 18"/>
                  <a:gd name="T5" fmla="*/ 10 h 21"/>
                  <a:gd name="T6" fmla="*/ 18 w 18"/>
                  <a:gd name="T7" fmla="*/ 16 h 21"/>
                  <a:gd name="T8" fmla="*/ 14 w 18"/>
                  <a:gd name="T9" fmla="*/ 21 h 21"/>
                  <a:gd name="T10" fmla="*/ 7 w 18"/>
                  <a:gd name="T11" fmla="*/ 21 h 21"/>
                  <a:gd name="T12" fmla="*/ 2 w 18"/>
                  <a:gd name="T13" fmla="*/ 16 h 21"/>
                  <a:gd name="T14" fmla="*/ 0 w 18"/>
                  <a:gd name="T15" fmla="*/ 14 h 21"/>
                  <a:gd name="T16" fmla="*/ 0 w 18"/>
                  <a:gd name="T17" fmla="*/ 12 h 21"/>
                  <a:gd name="T18" fmla="*/ 0 w 18"/>
                  <a:gd name="T19" fmla="*/ 10 h 21"/>
                  <a:gd name="T20" fmla="*/ 2 w 18"/>
                  <a:gd name="T21" fmla="*/ 5 h 21"/>
                  <a:gd name="T22" fmla="*/ 7 w 18"/>
                  <a:gd name="T23" fmla="*/ 3 h 21"/>
                  <a:gd name="T24" fmla="*/ 16 w 18"/>
                  <a:gd name="T25" fmla="*/ 0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21"/>
                  <a:gd name="T41" fmla="*/ 18 w 18"/>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21">
                    <a:moveTo>
                      <a:pt x="16" y="0"/>
                    </a:moveTo>
                    <a:lnTo>
                      <a:pt x="18" y="3"/>
                    </a:lnTo>
                    <a:lnTo>
                      <a:pt x="18" y="10"/>
                    </a:lnTo>
                    <a:lnTo>
                      <a:pt x="18" y="16"/>
                    </a:lnTo>
                    <a:lnTo>
                      <a:pt x="14" y="21"/>
                    </a:lnTo>
                    <a:lnTo>
                      <a:pt x="7" y="21"/>
                    </a:lnTo>
                    <a:lnTo>
                      <a:pt x="2" y="16"/>
                    </a:lnTo>
                    <a:lnTo>
                      <a:pt x="0" y="14"/>
                    </a:lnTo>
                    <a:lnTo>
                      <a:pt x="0" y="12"/>
                    </a:lnTo>
                    <a:lnTo>
                      <a:pt x="0" y="10"/>
                    </a:lnTo>
                    <a:lnTo>
                      <a:pt x="2" y="5"/>
                    </a:lnTo>
                    <a:lnTo>
                      <a:pt x="7" y="3"/>
                    </a:lnTo>
                    <a:lnTo>
                      <a:pt x="16" y="0"/>
                    </a:lnTo>
                    <a:close/>
                  </a:path>
                </a:pathLst>
              </a:custGeom>
              <a:grpFill/>
              <a:ln w="12700">
                <a:solidFill>
                  <a:schemeClr val="bg1"/>
                </a:solidFill>
                <a:round/>
                <a:headEnd/>
                <a:tailEnd/>
              </a:ln>
            </p:spPr>
            <p:txBody>
              <a:bodyPr/>
              <a:lstStyle/>
              <a:p>
                <a:pPr eaLnBrk="1" hangingPunct="1">
                  <a:defRPr/>
                </a:pPr>
                <a:endParaRPr lang="en-US"/>
              </a:p>
            </p:txBody>
          </p:sp>
          <p:sp>
            <p:nvSpPr>
              <p:cNvPr id="76" name="Freeform 172">
                <a:extLst>
                  <a:ext uri="{FF2B5EF4-FFF2-40B4-BE49-F238E27FC236}">
                    <a16:creationId xmlns:a16="http://schemas.microsoft.com/office/drawing/2014/main" id="{DD205C71-0348-A19F-E989-85BF488D08F5}"/>
                  </a:ext>
                </a:extLst>
              </p:cNvPr>
              <p:cNvSpPr>
                <a:spLocks/>
              </p:cNvSpPr>
              <p:nvPr/>
            </p:nvSpPr>
            <p:spPr bwMode="auto">
              <a:xfrm>
                <a:off x="1852613" y="5192713"/>
                <a:ext cx="242888" cy="282575"/>
              </a:xfrm>
              <a:custGeom>
                <a:avLst/>
                <a:gdLst>
                  <a:gd name="T0" fmla="*/ 32 w 153"/>
                  <a:gd name="T1" fmla="*/ 7 h 178"/>
                  <a:gd name="T2" fmla="*/ 30 w 153"/>
                  <a:gd name="T3" fmla="*/ 5 h 178"/>
                  <a:gd name="T4" fmla="*/ 27 w 153"/>
                  <a:gd name="T5" fmla="*/ 3 h 178"/>
                  <a:gd name="T6" fmla="*/ 23 w 153"/>
                  <a:gd name="T7" fmla="*/ 0 h 178"/>
                  <a:gd name="T8" fmla="*/ 18 w 153"/>
                  <a:gd name="T9" fmla="*/ 0 h 178"/>
                  <a:gd name="T10" fmla="*/ 16 w 153"/>
                  <a:gd name="T11" fmla="*/ 5 h 178"/>
                  <a:gd name="T12" fmla="*/ 18 w 153"/>
                  <a:gd name="T13" fmla="*/ 12 h 178"/>
                  <a:gd name="T14" fmla="*/ 21 w 153"/>
                  <a:gd name="T15" fmla="*/ 21 h 178"/>
                  <a:gd name="T16" fmla="*/ 23 w 153"/>
                  <a:gd name="T17" fmla="*/ 28 h 178"/>
                  <a:gd name="T18" fmla="*/ 25 w 153"/>
                  <a:gd name="T19" fmla="*/ 34 h 178"/>
                  <a:gd name="T20" fmla="*/ 25 w 153"/>
                  <a:gd name="T21" fmla="*/ 41 h 178"/>
                  <a:gd name="T22" fmla="*/ 25 w 153"/>
                  <a:gd name="T23" fmla="*/ 48 h 178"/>
                  <a:gd name="T24" fmla="*/ 21 w 153"/>
                  <a:gd name="T25" fmla="*/ 53 h 178"/>
                  <a:gd name="T26" fmla="*/ 14 w 153"/>
                  <a:gd name="T27" fmla="*/ 57 h 178"/>
                  <a:gd name="T28" fmla="*/ 5 w 153"/>
                  <a:gd name="T29" fmla="*/ 64 h 178"/>
                  <a:gd name="T30" fmla="*/ 0 w 153"/>
                  <a:gd name="T31" fmla="*/ 71 h 178"/>
                  <a:gd name="T32" fmla="*/ 2 w 153"/>
                  <a:gd name="T33" fmla="*/ 82 h 178"/>
                  <a:gd name="T34" fmla="*/ 7 w 153"/>
                  <a:gd name="T35" fmla="*/ 94 h 178"/>
                  <a:gd name="T36" fmla="*/ 11 w 153"/>
                  <a:gd name="T37" fmla="*/ 103 h 178"/>
                  <a:gd name="T38" fmla="*/ 14 w 153"/>
                  <a:gd name="T39" fmla="*/ 112 h 178"/>
                  <a:gd name="T40" fmla="*/ 14 w 153"/>
                  <a:gd name="T41" fmla="*/ 121 h 178"/>
                  <a:gd name="T42" fmla="*/ 14 w 153"/>
                  <a:gd name="T43" fmla="*/ 135 h 178"/>
                  <a:gd name="T44" fmla="*/ 16 w 153"/>
                  <a:gd name="T45" fmla="*/ 148 h 178"/>
                  <a:gd name="T46" fmla="*/ 23 w 153"/>
                  <a:gd name="T47" fmla="*/ 164 h 178"/>
                  <a:gd name="T48" fmla="*/ 32 w 153"/>
                  <a:gd name="T49" fmla="*/ 173 h 178"/>
                  <a:gd name="T50" fmla="*/ 43 w 153"/>
                  <a:gd name="T51" fmla="*/ 178 h 178"/>
                  <a:gd name="T52" fmla="*/ 52 w 153"/>
                  <a:gd name="T53" fmla="*/ 178 h 178"/>
                  <a:gd name="T54" fmla="*/ 59 w 153"/>
                  <a:gd name="T55" fmla="*/ 173 h 178"/>
                  <a:gd name="T56" fmla="*/ 64 w 153"/>
                  <a:gd name="T57" fmla="*/ 164 h 178"/>
                  <a:gd name="T58" fmla="*/ 68 w 153"/>
                  <a:gd name="T59" fmla="*/ 155 h 178"/>
                  <a:gd name="T60" fmla="*/ 73 w 153"/>
                  <a:gd name="T61" fmla="*/ 148 h 178"/>
                  <a:gd name="T62" fmla="*/ 78 w 153"/>
                  <a:gd name="T63" fmla="*/ 144 h 178"/>
                  <a:gd name="T64" fmla="*/ 89 w 153"/>
                  <a:gd name="T65" fmla="*/ 141 h 178"/>
                  <a:gd name="T66" fmla="*/ 105 w 153"/>
                  <a:gd name="T67" fmla="*/ 139 h 178"/>
                  <a:gd name="T68" fmla="*/ 121 w 153"/>
                  <a:gd name="T69" fmla="*/ 132 h 178"/>
                  <a:gd name="T70" fmla="*/ 135 w 153"/>
                  <a:gd name="T71" fmla="*/ 128 h 178"/>
                  <a:gd name="T72" fmla="*/ 141 w 153"/>
                  <a:gd name="T73" fmla="*/ 121 h 178"/>
                  <a:gd name="T74" fmla="*/ 148 w 153"/>
                  <a:gd name="T75" fmla="*/ 116 h 178"/>
                  <a:gd name="T76" fmla="*/ 153 w 153"/>
                  <a:gd name="T77" fmla="*/ 110 h 178"/>
                  <a:gd name="T78" fmla="*/ 153 w 153"/>
                  <a:gd name="T79" fmla="*/ 103 h 178"/>
                  <a:gd name="T80" fmla="*/ 144 w 153"/>
                  <a:gd name="T81" fmla="*/ 94 h 178"/>
                  <a:gd name="T82" fmla="*/ 132 w 153"/>
                  <a:gd name="T83" fmla="*/ 85 h 178"/>
                  <a:gd name="T84" fmla="*/ 128 w 153"/>
                  <a:gd name="T85" fmla="*/ 78 h 178"/>
                  <a:gd name="T86" fmla="*/ 125 w 153"/>
                  <a:gd name="T87" fmla="*/ 71 h 178"/>
                  <a:gd name="T88" fmla="*/ 123 w 153"/>
                  <a:gd name="T89" fmla="*/ 62 h 178"/>
                  <a:gd name="T90" fmla="*/ 119 w 153"/>
                  <a:gd name="T91" fmla="*/ 50 h 178"/>
                  <a:gd name="T92" fmla="*/ 107 w 153"/>
                  <a:gd name="T93" fmla="*/ 39 h 178"/>
                  <a:gd name="T94" fmla="*/ 94 w 153"/>
                  <a:gd name="T95" fmla="*/ 28 h 178"/>
                  <a:gd name="T96" fmla="*/ 75 w 153"/>
                  <a:gd name="T97" fmla="*/ 23 h 178"/>
                  <a:gd name="T98" fmla="*/ 59 w 153"/>
                  <a:gd name="T99" fmla="*/ 21 h 178"/>
                  <a:gd name="T100" fmla="*/ 48 w 153"/>
                  <a:gd name="T101" fmla="*/ 16 h 178"/>
                  <a:gd name="T102" fmla="*/ 39 w 153"/>
                  <a:gd name="T103" fmla="*/ 12 h 178"/>
                  <a:gd name="T104" fmla="*/ 32 w 153"/>
                  <a:gd name="T105" fmla="*/ 7 h 1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53"/>
                  <a:gd name="T160" fmla="*/ 0 h 178"/>
                  <a:gd name="T161" fmla="*/ 153 w 153"/>
                  <a:gd name="T162" fmla="*/ 178 h 17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53" h="178">
                    <a:moveTo>
                      <a:pt x="32" y="7"/>
                    </a:moveTo>
                    <a:lnTo>
                      <a:pt x="30" y="5"/>
                    </a:lnTo>
                    <a:lnTo>
                      <a:pt x="27" y="3"/>
                    </a:lnTo>
                    <a:lnTo>
                      <a:pt x="23" y="0"/>
                    </a:lnTo>
                    <a:lnTo>
                      <a:pt x="18" y="0"/>
                    </a:lnTo>
                    <a:lnTo>
                      <a:pt x="16" y="5"/>
                    </a:lnTo>
                    <a:lnTo>
                      <a:pt x="18" y="12"/>
                    </a:lnTo>
                    <a:lnTo>
                      <a:pt x="21" y="21"/>
                    </a:lnTo>
                    <a:lnTo>
                      <a:pt x="23" y="28"/>
                    </a:lnTo>
                    <a:lnTo>
                      <a:pt x="25" y="34"/>
                    </a:lnTo>
                    <a:lnTo>
                      <a:pt x="25" y="41"/>
                    </a:lnTo>
                    <a:lnTo>
                      <a:pt x="25" y="48"/>
                    </a:lnTo>
                    <a:lnTo>
                      <a:pt x="21" y="53"/>
                    </a:lnTo>
                    <a:lnTo>
                      <a:pt x="14" y="57"/>
                    </a:lnTo>
                    <a:lnTo>
                      <a:pt x="5" y="64"/>
                    </a:lnTo>
                    <a:lnTo>
                      <a:pt x="0" y="71"/>
                    </a:lnTo>
                    <a:lnTo>
                      <a:pt x="2" y="82"/>
                    </a:lnTo>
                    <a:lnTo>
                      <a:pt x="7" y="94"/>
                    </a:lnTo>
                    <a:lnTo>
                      <a:pt x="11" y="103"/>
                    </a:lnTo>
                    <a:lnTo>
                      <a:pt x="14" y="112"/>
                    </a:lnTo>
                    <a:lnTo>
                      <a:pt x="14" y="121"/>
                    </a:lnTo>
                    <a:lnTo>
                      <a:pt x="14" y="135"/>
                    </a:lnTo>
                    <a:lnTo>
                      <a:pt x="16" y="148"/>
                    </a:lnTo>
                    <a:lnTo>
                      <a:pt x="23" y="164"/>
                    </a:lnTo>
                    <a:lnTo>
                      <a:pt x="32" y="173"/>
                    </a:lnTo>
                    <a:lnTo>
                      <a:pt x="43" y="178"/>
                    </a:lnTo>
                    <a:lnTo>
                      <a:pt x="52" y="178"/>
                    </a:lnTo>
                    <a:lnTo>
                      <a:pt x="59" y="173"/>
                    </a:lnTo>
                    <a:lnTo>
                      <a:pt x="64" y="164"/>
                    </a:lnTo>
                    <a:lnTo>
                      <a:pt x="68" y="155"/>
                    </a:lnTo>
                    <a:lnTo>
                      <a:pt x="73" y="148"/>
                    </a:lnTo>
                    <a:lnTo>
                      <a:pt x="78" y="144"/>
                    </a:lnTo>
                    <a:lnTo>
                      <a:pt x="89" y="141"/>
                    </a:lnTo>
                    <a:lnTo>
                      <a:pt x="105" y="139"/>
                    </a:lnTo>
                    <a:lnTo>
                      <a:pt x="121" y="132"/>
                    </a:lnTo>
                    <a:lnTo>
                      <a:pt x="135" y="128"/>
                    </a:lnTo>
                    <a:lnTo>
                      <a:pt x="141" y="121"/>
                    </a:lnTo>
                    <a:lnTo>
                      <a:pt x="148" y="116"/>
                    </a:lnTo>
                    <a:lnTo>
                      <a:pt x="153" y="110"/>
                    </a:lnTo>
                    <a:lnTo>
                      <a:pt x="153" y="103"/>
                    </a:lnTo>
                    <a:lnTo>
                      <a:pt x="144" y="94"/>
                    </a:lnTo>
                    <a:lnTo>
                      <a:pt x="132" y="85"/>
                    </a:lnTo>
                    <a:lnTo>
                      <a:pt x="128" y="78"/>
                    </a:lnTo>
                    <a:lnTo>
                      <a:pt x="125" y="71"/>
                    </a:lnTo>
                    <a:lnTo>
                      <a:pt x="123" y="62"/>
                    </a:lnTo>
                    <a:lnTo>
                      <a:pt x="119" y="50"/>
                    </a:lnTo>
                    <a:lnTo>
                      <a:pt x="107" y="39"/>
                    </a:lnTo>
                    <a:lnTo>
                      <a:pt x="94" y="28"/>
                    </a:lnTo>
                    <a:lnTo>
                      <a:pt x="75" y="23"/>
                    </a:lnTo>
                    <a:lnTo>
                      <a:pt x="59" y="21"/>
                    </a:lnTo>
                    <a:lnTo>
                      <a:pt x="48" y="16"/>
                    </a:lnTo>
                    <a:lnTo>
                      <a:pt x="39" y="12"/>
                    </a:lnTo>
                    <a:lnTo>
                      <a:pt x="32" y="7"/>
                    </a:lnTo>
                    <a:close/>
                  </a:path>
                </a:pathLst>
              </a:custGeom>
              <a:grpFill/>
              <a:ln w="12700">
                <a:solidFill>
                  <a:schemeClr val="bg1"/>
                </a:solidFill>
                <a:round/>
                <a:headEnd/>
                <a:tailEnd/>
              </a:ln>
            </p:spPr>
            <p:txBody>
              <a:bodyPr/>
              <a:lstStyle/>
              <a:p>
                <a:pPr eaLnBrk="1" hangingPunct="1">
                  <a:defRPr/>
                </a:pPr>
                <a:endParaRPr lang="en-US"/>
              </a:p>
            </p:txBody>
          </p:sp>
        </p:grpSp>
        <p:cxnSp>
          <p:nvCxnSpPr>
            <p:cNvPr id="77" name="Straight Connector 76">
              <a:extLst>
                <a:ext uri="{FF2B5EF4-FFF2-40B4-BE49-F238E27FC236}">
                  <a16:creationId xmlns:a16="http://schemas.microsoft.com/office/drawing/2014/main" id="{6B51F956-77D4-134E-4A8B-C8CE74659B1F}"/>
                </a:ext>
              </a:extLst>
            </p:cNvPr>
            <p:cNvCxnSpPr>
              <a:endCxn id="34" idx="6"/>
            </p:cNvCxnSpPr>
            <p:nvPr/>
          </p:nvCxnSpPr>
          <p:spPr>
            <a:xfrm flipH="1" flipV="1">
              <a:off x="6737350" y="3738563"/>
              <a:ext cx="25400" cy="9525"/>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A027FC9-D453-97D5-9D24-78B73D5E5CFD}"/>
                </a:ext>
              </a:extLst>
            </p:cNvPr>
            <p:cNvCxnSpPr>
              <a:stCxn id="33" idx="22"/>
              <a:endCxn id="35" idx="2"/>
            </p:cNvCxnSpPr>
            <p:nvPr/>
          </p:nvCxnSpPr>
          <p:spPr>
            <a:xfrm>
              <a:off x="6245225" y="4060825"/>
              <a:ext cx="31750" cy="635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0" name="Footer Placeholder 4">
            <a:extLst>
              <a:ext uri="{FF2B5EF4-FFF2-40B4-BE49-F238E27FC236}">
                <a16:creationId xmlns:a16="http://schemas.microsoft.com/office/drawing/2014/main" id="{F4D83794-86A0-0240-5188-31FE1679A551}"/>
              </a:ext>
            </a:extLst>
          </p:cNvPr>
          <p:cNvSpPr txBox="1">
            <a:spLocks noChangeArrowheads="1"/>
          </p:cNvSpPr>
          <p:nvPr/>
        </p:nvSpPr>
        <p:spPr bwMode="auto">
          <a:xfrm>
            <a:off x="7327972" y="1907157"/>
            <a:ext cx="3883796"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Wingdings" panose="05000000000000000000" pitchFamily="2" charset="2"/>
              <a:buChar char="§"/>
              <a:defRPr sz="2600">
                <a:solidFill>
                  <a:schemeClr val="tx1"/>
                </a:solidFill>
                <a:latin typeface="Calibri" panose="020F0502020204030204" pitchFamily="34" charset="0"/>
              </a:defRPr>
            </a:lvl1pPr>
            <a:lvl2pPr indent="-285750">
              <a:buFont typeface="Arial" panose="020B0604020202020204" pitchFamily="34" charset="0"/>
              <a:buChar char="•"/>
              <a:defRPr sz="2400">
                <a:solidFill>
                  <a:schemeClr val="tx1"/>
                </a:solidFill>
                <a:latin typeface="Calibri" panose="020F0502020204030204" pitchFamily="34" charset="0"/>
              </a:defRPr>
            </a:lvl2pPr>
            <a:lvl3pPr indent="-228600">
              <a:buFont typeface="Calibri" panose="020F0502020204030204" pitchFamily="34" charset="0"/>
              <a:buChar char="–"/>
              <a:defRPr sz="2000">
                <a:solidFill>
                  <a:schemeClr val="tx1"/>
                </a:solidFill>
                <a:latin typeface="Calibri" panose="020F0502020204030204" pitchFamily="34" charset="0"/>
              </a:defRPr>
            </a:lvl3pPr>
            <a:lvl4pPr indent="-228600">
              <a:buFont typeface="Courier New" panose="02070309020205020404" pitchFamily="49" charset="0"/>
              <a:buChar char="o"/>
              <a:defRPr sz="2000">
                <a:solidFill>
                  <a:schemeClr val="tx1"/>
                </a:solidFill>
                <a:latin typeface="Calibri" panose="020F0502020204030204" pitchFamily="34" charset="0"/>
              </a:defRPr>
            </a:lvl4pPr>
            <a:lvl5pPr indent="-228600">
              <a:buFont typeface="Arial" panose="020B0604020202020204" pitchFamily="34" charset="0"/>
              <a:buChar char="»"/>
              <a:defRPr sz="2000">
                <a:solidFill>
                  <a:schemeClr val="tx1"/>
                </a:solidFill>
                <a:latin typeface="Calibri" panose="020F0502020204030204" pitchFamily="34" charset="0"/>
              </a:defRPr>
            </a:lvl5pPr>
            <a:lvl6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3200" b="1" dirty="0">
                <a:solidFill>
                  <a:srgbClr val="00205B"/>
                </a:solidFill>
              </a:rPr>
              <a:t>OUR NETWORK</a:t>
            </a:r>
          </a:p>
        </p:txBody>
      </p:sp>
    </p:spTree>
    <p:extLst>
      <p:ext uri="{BB962C8B-B14F-4D97-AF65-F5344CB8AC3E}">
        <p14:creationId xmlns:p14="http://schemas.microsoft.com/office/powerpoint/2010/main" val="3485053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F727E-814C-C893-790F-3F59B1878F8C}"/>
              </a:ext>
            </a:extLst>
          </p:cNvPr>
          <p:cNvSpPr>
            <a:spLocks noGrp="1"/>
          </p:cNvSpPr>
          <p:nvPr>
            <p:ph type="title"/>
          </p:nvPr>
        </p:nvSpPr>
        <p:spPr/>
        <p:txBody>
          <a:bodyPr/>
          <a:lstStyle/>
          <a:p>
            <a:r>
              <a:rPr lang="en-US"/>
              <a:t>Capture Your Memories – </a:t>
            </a:r>
            <a:br>
              <a:rPr lang="en-US"/>
            </a:br>
            <a:r>
              <a:rPr lang="en-US"/>
              <a:t>Clip and Share</a:t>
            </a:r>
            <a:endParaRPr lang="en-US" dirty="0"/>
          </a:p>
        </p:txBody>
      </p:sp>
      <p:sp>
        <p:nvSpPr>
          <p:cNvPr id="3" name="Content Placeholder 2">
            <a:extLst>
              <a:ext uri="{FF2B5EF4-FFF2-40B4-BE49-F238E27FC236}">
                <a16:creationId xmlns:a16="http://schemas.microsoft.com/office/drawing/2014/main" id="{D9D6FB79-6607-B48E-FFC6-88C810DA4D23}"/>
              </a:ext>
            </a:extLst>
          </p:cNvPr>
          <p:cNvSpPr>
            <a:spLocks noGrp="1"/>
          </p:cNvSpPr>
          <p:nvPr>
            <p:ph idx="1"/>
          </p:nvPr>
        </p:nvSpPr>
        <p:spPr>
          <a:xfrm>
            <a:off x="3836412" y="5588860"/>
            <a:ext cx="7737855" cy="531495"/>
          </a:xfrm>
        </p:spPr>
        <p:txBody>
          <a:bodyPr>
            <a:normAutofit/>
          </a:bodyPr>
          <a:lstStyle/>
          <a:p>
            <a:pPr marL="0" indent="0">
              <a:buNone/>
            </a:pPr>
            <a:r>
              <a:rPr lang="en-US" sz="2400" b="1" dirty="0"/>
              <a:t>Allowing fans to capture and share their favorite moments</a:t>
            </a:r>
          </a:p>
        </p:txBody>
      </p:sp>
      <p:pic>
        <p:nvPicPr>
          <p:cNvPr id="4" name="Picture 3" descr="A blue and red logo with white text&#10;&#10;Description automatically generated">
            <a:extLst>
              <a:ext uri="{FF2B5EF4-FFF2-40B4-BE49-F238E27FC236}">
                <a16:creationId xmlns:a16="http://schemas.microsoft.com/office/drawing/2014/main" id="{CA2A956B-FFEE-D40B-0A66-3649CD109636}"/>
              </a:ext>
            </a:extLst>
          </p:cNvPr>
          <p:cNvPicPr>
            <a:picLocks noChangeAspect="1"/>
          </p:cNvPicPr>
          <p:nvPr/>
        </p:nvPicPr>
        <p:blipFill>
          <a:blip r:embed="rId3"/>
          <a:stretch>
            <a:fillRect/>
          </a:stretch>
        </p:blipFill>
        <p:spPr>
          <a:xfrm>
            <a:off x="10196469" y="335560"/>
            <a:ext cx="933132" cy="1090117"/>
          </a:xfrm>
          <a:prstGeom prst="rect">
            <a:avLst/>
          </a:prstGeom>
        </p:spPr>
      </p:pic>
      <p:pic>
        <p:nvPicPr>
          <p:cNvPr id="12" name="Picture 11" descr="A screenshot of a video player&#10;&#10;Description automatically generated">
            <a:extLst>
              <a:ext uri="{FF2B5EF4-FFF2-40B4-BE49-F238E27FC236}">
                <a16:creationId xmlns:a16="http://schemas.microsoft.com/office/drawing/2014/main" id="{2A05DC7A-2C51-5017-1CA1-356DF0B806EE}"/>
              </a:ext>
            </a:extLst>
          </p:cNvPr>
          <p:cNvPicPr>
            <a:picLocks noChangeAspect="1"/>
          </p:cNvPicPr>
          <p:nvPr/>
        </p:nvPicPr>
        <p:blipFill>
          <a:blip r:embed="rId4"/>
          <a:stretch>
            <a:fillRect/>
          </a:stretch>
        </p:blipFill>
        <p:spPr>
          <a:xfrm>
            <a:off x="1481665" y="1926936"/>
            <a:ext cx="2054013" cy="3994838"/>
          </a:xfrm>
          <a:prstGeom prst="rect">
            <a:avLst/>
          </a:prstGeom>
        </p:spPr>
      </p:pic>
      <p:grpSp>
        <p:nvGrpSpPr>
          <p:cNvPr id="17" name="Group 16">
            <a:extLst>
              <a:ext uri="{FF2B5EF4-FFF2-40B4-BE49-F238E27FC236}">
                <a16:creationId xmlns:a16="http://schemas.microsoft.com/office/drawing/2014/main" id="{D3A55A46-B509-EB90-3205-8BB5CE6CBF0B}"/>
              </a:ext>
            </a:extLst>
          </p:cNvPr>
          <p:cNvGrpSpPr/>
          <p:nvPr/>
        </p:nvGrpSpPr>
        <p:grpSpPr>
          <a:xfrm>
            <a:off x="4744376" y="1397232"/>
            <a:ext cx="5965959" cy="4063535"/>
            <a:chOff x="4752844" y="1272400"/>
            <a:chExt cx="7029811" cy="4788146"/>
          </a:xfrm>
        </p:grpSpPr>
        <p:pic>
          <p:nvPicPr>
            <p:cNvPr id="14" name="Picture 13" descr="A screenshot of a video game&#10;&#10;Description automatically generated">
              <a:extLst>
                <a:ext uri="{FF2B5EF4-FFF2-40B4-BE49-F238E27FC236}">
                  <a16:creationId xmlns:a16="http://schemas.microsoft.com/office/drawing/2014/main" id="{385E50A7-AC0A-43E6-3D92-4C817E6736FF}"/>
                </a:ext>
              </a:extLst>
            </p:cNvPr>
            <p:cNvPicPr>
              <a:picLocks noChangeAspect="1"/>
            </p:cNvPicPr>
            <p:nvPr/>
          </p:nvPicPr>
          <p:blipFill>
            <a:blip r:embed="rId5"/>
            <a:stretch>
              <a:fillRect/>
            </a:stretch>
          </p:blipFill>
          <p:spPr>
            <a:xfrm>
              <a:off x="5279132" y="1768545"/>
              <a:ext cx="5752381" cy="3657143"/>
            </a:xfrm>
            <a:prstGeom prst="rect">
              <a:avLst/>
            </a:prstGeom>
          </p:spPr>
        </p:pic>
        <p:pic>
          <p:nvPicPr>
            <p:cNvPr id="16" name="Picture 15" descr="A black computer with a black screen&#10;&#10;Description automatically generated">
              <a:extLst>
                <a:ext uri="{FF2B5EF4-FFF2-40B4-BE49-F238E27FC236}">
                  <a16:creationId xmlns:a16="http://schemas.microsoft.com/office/drawing/2014/main" id="{DC704C68-FC72-4206-9206-7026490776BD}"/>
                </a:ext>
              </a:extLst>
            </p:cNvPr>
            <p:cNvPicPr>
              <a:picLocks noChangeAspect="1"/>
            </p:cNvPicPr>
            <p:nvPr/>
          </p:nvPicPr>
          <p:blipFill>
            <a:blip r:embed="rId6"/>
            <a:stretch>
              <a:fillRect/>
            </a:stretch>
          </p:blipFill>
          <p:spPr>
            <a:xfrm>
              <a:off x="4752844" y="1272400"/>
              <a:ext cx="7029811" cy="4788146"/>
            </a:xfrm>
            <a:prstGeom prst="rect">
              <a:avLst/>
            </a:prstGeom>
          </p:spPr>
        </p:pic>
      </p:grpSp>
    </p:spTree>
    <p:extLst>
      <p:ext uri="{BB962C8B-B14F-4D97-AF65-F5344CB8AC3E}">
        <p14:creationId xmlns:p14="http://schemas.microsoft.com/office/powerpoint/2010/main" val="20610345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43AE75EB-F8F0-BE81-6A1A-CE6D8BAAC4E6}"/>
              </a:ext>
            </a:extLst>
          </p:cNvPr>
          <p:cNvPicPr>
            <a:picLocks noChangeAspect="1"/>
          </p:cNvPicPr>
          <p:nvPr/>
        </p:nvPicPr>
        <p:blipFill>
          <a:blip r:embed="rId2"/>
          <a:stretch>
            <a:fillRect/>
          </a:stretch>
        </p:blipFill>
        <p:spPr>
          <a:xfrm>
            <a:off x="1114316" y="1516054"/>
            <a:ext cx="2240020" cy="1303018"/>
          </a:xfrm>
          <a:prstGeom prst="rect">
            <a:avLst/>
          </a:prstGeom>
        </p:spPr>
      </p:pic>
      <p:sp>
        <p:nvSpPr>
          <p:cNvPr id="2" name="Title 1">
            <a:extLst>
              <a:ext uri="{FF2B5EF4-FFF2-40B4-BE49-F238E27FC236}">
                <a16:creationId xmlns:a16="http://schemas.microsoft.com/office/drawing/2014/main" id="{C966D64F-08B4-9DD8-C4CB-81A5C079FB79}"/>
              </a:ext>
            </a:extLst>
          </p:cNvPr>
          <p:cNvSpPr>
            <a:spLocks noGrp="1"/>
          </p:cNvSpPr>
          <p:nvPr>
            <p:ph type="title"/>
          </p:nvPr>
        </p:nvSpPr>
        <p:spPr/>
        <p:txBody>
          <a:bodyPr/>
          <a:lstStyle/>
          <a:p>
            <a:r>
              <a:rPr lang="en-US" dirty="0"/>
              <a:t>Automated Content Platform: Summary</a:t>
            </a:r>
          </a:p>
        </p:txBody>
      </p:sp>
      <p:sp>
        <p:nvSpPr>
          <p:cNvPr id="32" name="TextBox 31">
            <a:extLst>
              <a:ext uri="{FF2B5EF4-FFF2-40B4-BE49-F238E27FC236}">
                <a16:creationId xmlns:a16="http://schemas.microsoft.com/office/drawing/2014/main" id="{FF886688-260B-555C-F737-A7174DBA8263}"/>
              </a:ext>
            </a:extLst>
          </p:cNvPr>
          <p:cNvSpPr txBox="1"/>
          <p:nvPr/>
        </p:nvSpPr>
        <p:spPr>
          <a:xfrm>
            <a:off x="1225571" y="2657270"/>
            <a:ext cx="2101932" cy="307777"/>
          </a:xfrm>
          <a:prstGeom prst="rect">
            <a:avLst/>
          </a:prstGeom>
          <a:noFill/>
        </p:spPr>
        <p:txBody>
          <a:bodyPr wrap="square" rtlCol="0">
            <a:spAutoFit/>
          </a:bodyPr>
          <a:lstStyle/>
          <a:p>
            <a:pPr algn="ctr"/>
            <a:r>
              <a:rPr lang="en-US" sz="1400" b="1" dirty="0" err="1"/>
              <a:t>Pixellot</a:t>
            </a:r>
            <a:r>
              <a:rPr lang="en-US" sz="1400" b="1" dirty="0"/>
              <a:t> Camera</a:t>
            </a:r>
          </a:p>
        </p:txBody>
      </p:sp>
      <p:grpSp>
        <p:nvGrpSpPr>
          <p:cNvPr id="33" name="Group 32">
            <a:extLst>
              <a:ext uri="{FF2B5EF4-FFF2-40B4-BE49-F238E27FC236}">
                <a16:creationId xmlns:a16="http://schemas.microsoft.com/office/drawing/2014/main" id="{F979CACF-B2D6-9CD3-91FD-069964B20B35}"/>
              </a:ext>
            </a:extLst>
          </p:cNvPr>
          <p:cNvGrpSpPr/>
          <p:nvPr/>
        </p:nvGrpSpPr>
        <p:grpSpPr>
          <a:xfrm>
            <a:off x="322817" y="3213066"/>
            <a:ext cx="3150669" cy="1878733"/>
            <a:chOff x="322817" y="3527856"/>
            <a:chExt cx="3150669" cy="1878733"/>
          </a:xfrm>
        </p:grpSpPr>
        <p:sp>
          <p:nvSpPr>
            <p:cNvPr id="34" name="7-Point Star 40">
              <a:extLst>
                <a:ext uri="{FF2B5EF4-FFF2-40B4-BE49-F238E27FC236}">
                  <a16:creationId xmlns:a16="http://schemas.microsoft.com/office/drawing/2014/main" id="{042B9512-D5A0-45B3-1AD6-FDDC0075CCE3}"/>
                </a:ext>
              </a:extLst>
            </p:cNvPr>
            <p:cNvSpPr/>
            <p:nvPr/>
          </p:nvSpPr>
          <p:spPr>
            <a:xfrm>
              <a:off x="322817" y="3527856"/>
              <a:ext cx="3150669" cy="1878733"/>
            </a:xfrm>
            <a:prstGeom prst="star7">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0B312715-B09E-4CAD-457B-C0D71FE95E61}"/>
                </a:ext>
              </a:extLst>
            </p:cNvPr>
            <p:cNvSpPr txBox="1"/>
            <p:nvPr/>
          </p:nvSpPr>
          <p:spPr>
            <a:xfrm>
              <a:off x="589193" y="3928613"/>
              <a:ext cx="2617917" cy="1077218"/>
            </a:xfrm>
            <a:prstGeom prst="rect">
              <a:avLst/>
            </a:prstGeom>
            <a:noFill/>
          </p:spPr>
          <p:txBody>
            <a:bodyPr wrap="square" rtlCol="0">
              <a:spAutoFit/>
            </a:bodyPr>
            <a:lstStyle/>
            <a:p>
              <a:pPr algn="ctr"/>
              <a:r>
                <a:rPr lang="en-US" sz="3200" b="1" dirty="0">
                  <a:solidFill>
                    <a:schemeClr val="bg1"/>
                  </a:solidFill>
                </a:rPr>
                <a:t>100%</a:t>
              </a:r>
              <a:br>
                <a:rPr lang="en-US" sz="3200" b="1" dirty="0">
                  <a:solidFill>
                    <a:schemeClr val="bg1"/>
                  </a:solidFill>
                </a:rPr>
              </a:br>
              <a:r>
                <a:rPr lang="en-US" sz="3200" b="1" dirty="0">
                  <a:solidFill>
                    <a:schemeClr val="bg1"/>
                  </a:solidFill>
                </a:rPr>
                <a:t>Automated</a:t>
              </a:r>
            </a:p>
          </p:txBody>
        </p:sp>
      </p:grpSp>
      <p:grpSp>
        <p:nvGrpSpPr>
          <p:cNvPr id="36" name="Group 35">
            <a:extLst>
              <a:ext uri="{FF2B5EF4-FFF2-40B4-BE49-F238E27FC236}">
                <a16:creationId xmlns:a16="http://schemas.microsoft.com/office/drawing/2014/main" id="{E0A6B66E-2431-0067-376B-4E9381F26075}"/>
              </a:ext>
            </a:extLst>
          </p:cNvPr>
          <p:cNvGrpSpPr/>
          <p:nvPr/>
        </p:nvGrpSpPr>
        <p:grpSpPr>
          <a:xfrm>
            <a:off x="3387552" y="1625581"/>
            <a:ext cx="3320559" cy="1303018"/>
            <a:chOff x="3387552" y="1940371"/>
            <a:chExt cx="3320559" cy="1303018"/>
          </a:xfrm>
        </p:grpSpPr>
        <p:sp>
          <p:nvSpPr>
            <p:cNvPr id="37" name="TextBox 36">
              <a:extLst>
                <a:ext uri="{FF2B5EF4-FFF2-40B4-BE49-F238E27FC236}">
                  <a16:creationId xmlns:a16="http://schemas.microsoft.com/office/drawing/2014/main" id="{BE08FFEB-1870-1578-63B2-EFB5E60EF2E9}"/>
                </a:ext>
              </a:extLst>
            </p:cNvPr>
            <p:cNvSpPr txBox="1"/>
            <p:nvPr/>
          </p:nvSpPr>
          <p:spPr>
            <a:xfrm>
              <a:off x="3703379" y="2606806"/>
              <a:ext cx="1349372" cy="586443"/>
            </a:xfrm>
            <a:prstGeom prst="rect">
              <a:avLst/>
            </a:prstGeom>
            <a:noFill/>
          </p:spPr>
          <p:txBody>
            <a:bodyPr wrap="square" rtlCol="0">
              <a:spAutoFit/>
            </a:bodyPr>
            <a:lstStyle/>
            <a:p>
              <a:pPr algn="ctr">
                <a:lnSpc>
                  <a:spcPct val="75000"/>
                </a:lnSpc>
              </a:pPr>
              <a:r>
                <a:rPr lang="en-US" sz="1400" b="1" dirty="0"/>
                <a:t>Live Stream</a:t>
              </a:r>
              <a:r>
                <a:rPr lang="en-US" sz="1400" dirty="0"/>
                <a:t> </a:t>
              </a:r>
              <a:br>
                <a:rPr lang="en-US" sz="1400" dirty="0"/>
              </a:br>
              <a:r>
                <a:rPr lang="en-US" sz="1400" b="1" dirty="0"/>
                <a:t>+ </a:t>
              </a:r>
              <a:br>
                <a:rPr lang="en-US" sz="1400" b="1" dirty="0"/>
              </a:br>
              <a:r>
                <a:rPr lang="en-US" sz="1400" b="1" dirty="0"/>
                <a:t>VOD</a:t>
              </a:r>
            </a:p>
          </p:txBody>
        </p:sp>
        <p:pic>
          <p:nvPicPr>
            <p:cNvPr id="38" name="Picture 37" descr="A logo with red and white stripes&#10;&#10;AI-generated content may be incorrect.">
              <a:extLst>
                <a:ext uri="{FF2B5EF4-FFF2-40B4-BE49-F238E27FC236}">
                  <a16:creationId xmlns:a16="http://schemas.microsoft.com/office/drawing/2014/main" id="{0EAAE43B-5C27-9C85-E9E9-9DCCB79B92B0}"/>
                </a:ext>
              </a:extLst>
            </p:cNvPr>
            <p:cNvPicPr>
              <a:picLocks noChangeAspect="1"/>
            </p:cNvPicPr>
            <p:nvPr/>
          </p:nvPicPr>
          <p:blipFill>
            <a:blip r:embed="rId3"/>
            <a:srcRect b="29302"/>
            <a:stretch>
              <a:fillRect/>
            </a:stretch>
          </p:blipFill>
          <p:spPr>
            <a:xfrm>
              <a:off x="5483889" y="1940371"/>
              <a:ext cx="1224222" cy="1303018"/>
            </a:xfrm>
            <a:prstGeom prst="rect">
              <a:avLst/>
            </a:prstGeom>
          </p:spPr>
        </p:pic>
        <p:cxnSp>
          <p:nvCxnSpPr>
            <p:cNvPr id="39" name="Straight Arrow Connector 38">
              <a:extLst>
                <a:ext uri="{FF2B5EF4-FFF2-40B4-BE49-F238E27FC236}">
                  <a16:creationId xmlns:a16="http://schemas.microsoft.com/office/drawing/2014/main" id="{A6CE3A86-0E62-7CD1-650A-496E66CEDBA5}"/>
                </a:ext>
              </a:extLst>
            </p:cNvPr>
            <p:cNvCxnSpPr>
              <a:cxnSpLocks/>
            </p:cNvCxnSpPr>
            <p:nvPr/>
          </p:nvCxnSpPr>
          <p:spPr>
            <a:xfrm>
              <a:off x="3473486" y="2464935"/>
              <a:ext cx="1809159" cy="0"/>
            </a:xfrm>
            <a:prstGeom prst="straightConnector1">
              <a:avLst/>
            </a:prstGeom>
            <a:ln w="254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0" name="Oval 39">
              <a:extLst>
                <a:ext uri="{FF2B5EF4-FFF2-40B4-BE49-F238E27FC236}">
                  <a16:creationId xmlns:a16="http://schemas.microsoft.com/office/drawing/2014/main" id="{BE4E661E-887B-B6A4-33A2-2E9A2BE24644}"/>
                </a:ext>
              </a:extLst>
            </p:cNvPr>
            <p:cNvSpPr>
              <a:spLocks noChangeAspect="1"/>
            </p:cNvSpPr>
            <p:nvPr/>
          </p:nvSpPr>
          <p:spPr>
            <a:xfrm>
              <a:off x="3387552" y="2397571"/>
              <a:ext cx="137160" cy="134844"/>
            </a:xfrm>
            <a:prstGeom prst="ellips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70F28894-A719-8CA4-E0CD-35B227861777}"/>
              </a:ext>
            </a:extLst>
          </p:cNvPr>
          <p:cNvGrpSpPr/>
          <p:nvPr/>
        </p:nvGrpSpPr>
        <p:grpSpPr>
          <a:xfrm>
            <a:off x="6822455" y="1805373"/>
            <a:ext cx="4347242" cy="1159674"/>
            <a:chOff x="6822455" y="2120163"/>
            <a:chExt cx="4347242" cy="1159674"/>
          </a:xfrm>
        </p:grpSpPr>
        <p:sp>
          <p:nvSpPr>
            <p:cNvPr id="42" name="TextBox 41">
              <a:extLst>
                <a:ext uri="{FF2B5EF4-FFF2-40B4-BE49-F238E27FC236}">
                  <a16:creationId xmlns:a16="http://schemas.microsoft.com/office/drawing/2014/main" id="{C169C0A1-96C6-F119-1541-1193BA06C30C}"/>
                </a:ext>
              </a:extLst>
            </p:cNvPr>
            <p:cNvSpPr txBox="1"/>
            <p:nvPr/>
          </p:nvSpPr>
          <p:spPr>
            <a:xfrm>
              <a:off x="8948675" y="2972060"/>
              <a:ext cx="2221022" cy="307777"/>
            </a:xfrm>
            <a:prstGeom prst="rect">
              <a:avLst/>
            </a:prstGeom>
            <a:noFill/>
          </p:spPr>
          <p:txBody>
            <a:bodyPr wrap="square" rtlCol="0">
              <a:spAutoFit/>
            </a:bodyPr>
            <a:lstStyle/>
            <a:p>
              <a:pPr algn="ctr"/>
              <a:r>
                <a:rPr lang="en-US" sz="1400" b="1" dirty="0"/>
                <a:t>Coaching Platform</a:t>
              </a:r>
            </a:p>
          </p:txBody>
        </p:sp>
        <p:sp>
          <p:nvSpPr>
            <p:cNvPr id="43" name="TextBox 42">
              <a:extLst>
                <a:ext uri="{FF2B5EF4-FFF2-40B4-BE49-F238E27FC236}">
                  <a16:creationId xmlns:a16="http://schemas.microsoft.com/office/drawing/2014/main" id="{4828FFE0-E623-A038-69E4-8828FAA851A2}"/>
                </a:ext>
              </a:extLst>
            </p:cNvPr>
            <p:cNvSpPr txBox="1"/>
            <p:nvPr/>
          </p:nvSpPr>
          <p:spPr>
            <a:xfrm>
              <a:off x="7039274" y="2606806"/>
              <a:ext cx="1349372" cy="263277"/>
            </a:xfrm>
            <a:prstGeom prst="rect">
              <a:avLst/>
            </a:prstGeom>
            <a:noFill/>
          </p:spPr>
          <p:txBody>
            <a:bodyPr wrap="square" rtlCol="0">
              <a:spAutoFit/>
            </a:bodyPr>
            <a:lstStyle/>
            <a:p>
              <a:pPr algn="ctr">
                <a:lnSpc>
                  <a:spcPct val="75000"/>
                </a:lnSpc>
              </a:pPr>
              <a:r>
                <a:rPr lang="en-US" sz="1400" b="1" dirty="0"/>
                <a:t>VOD</a:t>
              </a:r>
            </a:p>
          </p:txBody>
        </p:sp>
        <p:pic>
          <p:nvPicPr>
            <p:cNvPr id="44" name="Graphic 43">
              <a:extLst>
                <a:ext uri="{FF2B5EF4-FFF2-40B4-BE49-F238E27FC236}">
                  <a16:creationId xmlns:a16="http://schemas.microsoft.com/office/drawing/2014/main" id="{49436982-0163-BD8E-F4F5-2571A9E5172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781290" y="2120163"/>
              <a:ext cx="2325263" cy="661872"/>
            </a:xfrm>
            <a:prstGeom prst="rect">
              <a:avLst/>
            </a:prstGeom>
          </p:spPr>
        </p:pic>
        <p:cxnSp>
          <p:nvCxnSpPr>
            <p:cNvPr id="45" name="Straight Arrow Connector 44">
              <a:extLst>
                <a:ext uri="{FF2B5EF4-FFF2-40B4-BE49-F238E27FC236}">
                  <a16:creationId xmlns:a16="http://schemas.microsoft.com/office/drawing/2014/main" id="{E6BBE059-FE1F-3349-F0FD-4579F5FB98B3}"/>
                </a:ext>
              </a:extLst>
            </p:cNvPr>
            <p:cNvCxnSpPr>
              <a:cxnSpLocks/>
            </p:cNvCxnSpPr>
            <p:nvPr/>
          </p:nvCxnSpPr>
          <p:spPr>
            <a:xfrm>
              <a:off x="6908389" y="2464935"/>
              <a:ext cx="1611143" cy="0"/>
            </a:xfrm>
            <a:prstGeom prst="straightConnector1">
              <a:avLst/>
            </a:prstGeom>
            <a:ln w="254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6" name="Oval 45">
              <a:extLst>
                <a:ext uri="{FF2B5EF4-FFF2-40B4-BE49-F238E27FC236}">
                  <a16:creationId xmlns:a16="http://schemas.microsoft.com/office/drawing/2014/main" id="{D272FF05-5776-AC96-C93B-BEBDFC4DF580}"/>
                </a:ext>
              </a:extLst>
            </p:cNvPr>
            <p:cNvSpPr>
              <a:spLocks noChangeAspect="1"/>
            </p:cNvSpPr>
            <p:nvPr/>
          </p:nvSpPr>
          <p:spPr>
            <a:xfrm>
              <a:off x="6822455" y="2397571"/>
              <a:ext cx="137160" cy="134844"/>
            </a:xfrm>
            <a:prstGeom prst="ellips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012BDDF1-E724-BE14-EC96-290A49C1F4B1}"/>
              </a:ext>
            </a:extLst>
          </p:cNvPr>
          <p:cNvGrpSpPr/>
          <p:nvPr/>
        </p:nvGrpSpPr>
        <p:grpSpPr>
          <a:xfrm>
            <a:off x="8764076" y="3112285"/>
            <a:ext cx="3168067" cy="2732973"/>
            <a:chOff x="8764076" y="3442065"/>
            <a:chExt cx="3168067" cy="2732973"/>
          </a:xfrm>
        </p:grpSpPr>
        <p:sp>
          <p:nvSpPr>
            <p:cNvPr id="48" name="TextBox 47">
              <a:extLst>
                <a:ext uri="{FF2B5EF4-FFF2-40B4-BE49-F238E27FC236}">
                  <a16:creationId xmlns:a16="http://schemas.microsoft.com/office/drawing/2014/main" id="{4C32D63A-E7CE-C2A8-FD6D-66830ECCC920}"/>
                </a:ext>
              </a:extLst>
            </p:cNvPr>
            <p:cNvSpPr txBox="1"/>
            <p:nvPr/>
          </p:nvSpPr>
          <p:spPr>
            <a:xfrm>
              <a:off x="9983513" y="3560919"/>
              <a:ext cx="1948630" cy="307777"/>
            </a:xfrm>
            <a:prstGeom prst="rect">
              <a:avLst/>
            </a:prstGeom>
            <a:noFill/>
          </p:spPr>
          <p:txBody>
            <a:bodyPr wrap="square" rtlCol="0">
              <a:spAutoFit/>
            </a:bodyPr>
            <a:lstStyle/>
            <a:p>
              <a:pPr algn="ctr"/>
              <a:r>
                <a:rPr lang="en-US" sz="1400" b="1" dirty="0"/>
                <a:t>Game Breakdown</a:t>
              </a:r>
            </a:p>
          </p:txBody>
        </p:sp>
        <p:sp>
          <p:nvSpPr>
            <p:cNvPr id="49" name="TextBox 48">
              <a:extLst>
                <a:ext uri="{FF2B5EF4-FFF2-40B4-BE49-F238E27FC236}">
                  <a16:creationId xmlns:a16="http://schemas.microsoft.com/office/drawing/2014/main" id="{78F0A499-EEB7-1EBA-2453-D3863E829CE3}"/>
                </a:ext>
              </a:extLst>
            </p:cNvPr>
            <p:cNvSpPr txBox="1"/>
            <p:nvPr/>
          </p:nvSpPr>
          <p:spPr>
            <a:xfrm>
              <a:off x="9983514" y="3968045"/>
              <a:ext cx="1948629" cy="523220"/>
            </a:xfrm>
            <a:prstGeom prst="rect">
              <a:avLst/>
            </a:prstGeom>
            <a:noFill/>
          </p:spPr>
          <p:txBody>
            <a:bodyPr wrap="square" rtlCol="0">
              <a:spAutoFit/>
            </a:bodyPr>
            <a:lstStyle/>
            <a:p>
              <a:pPr algn="ctr"/>
              <a:r>
                <a:rPr lang="en-US" sz="1400" b="1" dirty="0"/>
                <a:t>Score, Team Stats,</a:t>
              </a:r>
              <a:br>
                <a:rPr lang="en-US" sz="1400" b="1" dirty="0"/>
              </a:br>
              <a:r>
                <a:rPr lang="en-US" sz="1400" b="1" dirty="0"/>
                <a:t>Player Stats</a:t>
              </a:r>
            </a:p>
          </p:txBody>
        </p:sp>
        <p:pic>
          <p:nvPicPr>
            <p:cNvPr id="50" name="Graphic 49">
              <a:extLst>
                <a:ext uri="{FF2B5EF4-FFF2-40B4-BE49-F238E27FC236}">
                  <a16:creationId xmlns:a16="http://schemas.microsoft.com/office/drawing/2014/main" id="{5C238633-47FF-F983-3CB8-03DDE0419E2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795453" y="4731816"/>
              <a:ext cx="2392161" cy="669805"/>
            </a:xfrm>
            <a:prstGeom prst="rect">
              <a:avLst/>
            </a:prstGeom>
          </p:spPr>
        </p:pic>
        <p:pic>
          <p:nvPicPr>
            <p:cNvPr id="51" name="Graphic 50">
              <a:extLst>
                <a:ext uri="{FF2B5EF4-FFF2-40B4-BE49-F238E27FC236}">
                  <a16:creationId xmlns:a16="http://schemas.microsoft.com/office/drawing/2014/main" id="{60BAD72D-FD67-4187-0A2C-6FAE382194C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764076" y="5467067"/>
              <a:ext cx="2454913" cy="707971"/>
            </a:xfrm>
            <a:prstGeom prst="rect">
              <a:avLst/>
            </a:prstGeom>
          </p:spPr>
        </p:pic>
        <p:cxnSp>
          <p:nvCxnSpPr>
            <p:cNvPr id="52" name="Straight Arrow Connector 51">
              <a:extLst>
                <a:ext uri="{FF2B5EF4-FFF2-40B4-BE49-F238E27FC236}">
                  <a16:creationId xmlns:a16="http://schemas.microsoft.com/office/drawing/2014/main" id="{EFC5B609-9579-0D92-66D8-DC82D67203C4}"/>
                </a:ext>
              </a:extLst>
            </p:cNvPr>
            <p:cNvCxnSpPr>
              <a:cxnSpLocks/>
            </p:cNvCxnSpPr>
            <p:nvPr/>
          </p:nvCxnSpPr>
          <p:spPr>
            <a:xfrm>
              <a:off x="9943951" y="3527466"/>
              <a:ext cx="0" cy="1028812"/>
            </a:xfrm>
            <a:prstGeom prst="straightConnector1">
              <a:avLst/>
            </a:prstGeom>
            <a:ln w="254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3" name="Oval 52">
              <a:extLst>
                <a:ext uri="{FF2B5EF4-FFF2-40B4-BE49-F238E27FC236}">
                  <a16:creationId xmlns:a16="http://schemas.microsoft.com/office/drawing/2014/main" id="{CFCAA808-7C99-B6C7-A0E2-673CEB6418D9}"/>
                </a:ext>
              </a:extLst>
            </p:cNvPr>
            <p:cNvSpPr>
              <a:spLocks noChangeAspect="1"/>
            </p:cNvSpPr>
            <p:nvPr/>
          </p:nvSpPr>
          <p:spPr>
            <a:xfrm>
              <a:off x="9874169" y="3442065"/>
              <a:ext cx="137160" cy="134844"/>
            </a:xfrm>
            <a:prstGeom prst="ellips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175C2687-EAF2-6165-7327-C59AC1CEDA04}"/>
              </a:ext>
            </a:extLst>
          </p:cNvPr>
          <p:cNvGrpSpPr/>
          <p:nvPr/>
        </p:nvGrpSpPr>
        <p:grpSpPr>
          <a:xfrm>
            <a:off x="3936039" y="3766766"/>
            <a:ext cx="4796661" cy="2102697"/>
            <a:chOff x="3936039" y="4426326"/>
            <a:chExt cx="4796661" cy="2102697"/>
          </a:xfrm>
        </p:grpSpPr>
        <p:sp>
          <p:nvSpPr>
            <p:cNvPr id="55" name="TextBox 54">
              <a:extLst>
                <a:ext uri="{FF2B5EF4-FFF2-40B4-BE49-F238E27FC236}">
                  <a16:creationId xmlns:a16="http://schemas.microsoft.com/office/drawing/2014/main" id="{8145284F-C896-49D7-0798-8821D921E8A9}"/>
                </a:ext>
              </a:extLst>
            </p:cNvPr>
            <p:cNvSpPr txBox="1"/>
            <p:nvPr/>
          </p:nvSpPr>
          <p:spPr>
            <a:xfrm>
              <a:off x="6607154" y="5536465"/>
              <a:ext cx="2125546" cy="307777"/>
            </a:xfrm>
            <a:prstGeom prst="rect">
              <a:avLst/>
            </a:prstGeom>
            <a:noFill/>
          </p:spPr>
          <p:txBody>
            <a:bodyPr wrap="square" rtlCol="0">
              <a:spAutoFit/>
            </a:bodyPr>
            <a:lstStyle/>
            <a:p>
              <a:pPr algn="ctr"/>
              <a:r>
                <a:rPr lang="en-US" sz="1400" b="1" dirty="0"/>
                <a:t>Short Form Videos</a:t>
              </a:r>
            </a:p>
          </p:txBody>
        </p:sp>
        <p:pic>
          <p:nvPicPr>
            <p:cNvPr id="56" name="Picture 2" descr="Watch - John Paul II High School Athletics">
              <a:extLst>
                <a:ext uri="{FF2B5EF4-FFF2-40B4-BE49-F238E27FC236}">
                  <a16:creationId xmlns:a16="http://schemas.microsoft.com/office/drawing/2014/main" id="{1B2E0BA2-9046-DA45-7EF4-47841358338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27716" y="4426326"/>
              <a:ext cx="2271559" cy="615214"/>
            </a:xfrm>
            <a:prstGeom prst="rect">
              <a:avLst/>
            </a:prstGeom>
            <a:noFill/>
            <a:extLst>
              <a:ext uri="{909E8E84-426E-40DD-AFC4-6F175D3DCCD1}">
                <a14:hiddenFill xmlns:a14="http://schemas.microsoft.com/office/drawing/2010/main">
                  <a:solidFill>
                    <a:srgbClr val="FFFFFF"/>
                  </a:solidFill>
                </a14:hiddenFill>
              </a:ext>
            </a:extLst>
          </p:spPr>
        </p:pic>
        <p:pic>
          <p:nvPicPr>
            <p:cNvPr id="57" name="Graphic 56">
              <a:extLst>
                <a:ext uri="{FF2B5EF4-FFF2-40B4-BE49-F238E27FC236}">
                  <a16:creationId xmlns:a16="http://schemas.microsoft.com/office/drawing/2014/main" id="{ACFFBB2C-E803-8D50-38A8-BEAAFEC6470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967415" y="5085801"/>
              <a:ext cx="2392161" cy="669805"/>
            </a:xfrm>
            <a:prstGeom prst="rect">
              <a:avLst/>
            </a:prstGeom>
          </p:spPr>
        </p:pic>
        <p:pic>
          <p:nvPicPr>
            <p:cNvPr id="58" name="Graphic 57">
              <a:extLst>
                <a:ext uri="{FF2B5EF4-FFF2-40B4-BE49-F238E27FC236}">
                  <a16:creationId xmlns:a16="http://schemas.microsoft.com/office/drawing/2014/main" id="{4C83AAC2-AFA6-B6EF-00AC-335854326C7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936039" y="5821052"/>
              <a:ext cx="2454913" cy="707971"/>
            </a:xfrm>
            <a:prstGeom prst="rect">
              <a:avLst/>
            </a:prstGeom>
          </p:spPr>
        </p:pic>
        <p:cxnSp>
          <p:nvCxnSpPr>
            <p:cNvPr id="59" name="Straight Arrow Connector 58">
              <a:extLst>
                <a:ext uri="{FF2B5EF4-FFF2-40B4-BE49-F238E27FC236}">
                  <a16:creationId xmlns:a16="http://schemas.microsoft.com/office/drawing/2014/main" id="{312AE9F2-B740-0BA1-47C8-E2792FF0D250}"/>
                </a:ext>
              </a:extLst>
            </p:cNvPr>
            <p:cNvCxnSpPr>
              <a:cxnSpLocks/>
            </p:cNvCxnSpPr>
            <p:nvPr/>
          </p:nvCxnSpPr>
          <p:spPr>
            <a:xfrm flipH="1" flipV="1">
              <a:off x="6864356" y="5401621"/>
              <a:ext cx="1611143" cy="0"/>
            </a:xfrm>
            <a:prstGeom prst="straightConnector1">
              <a:avLst/>
            </a:prstGeom>
            <a:ln w="254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0" name="Oval 59">
              <a:extLst>
                <a:ext uri="{FF2B5EF4-FFF2-40B4-BE49-F238E27FC236}">
                  <a16:creationId xmlns:a16="http://schemas.microsoft.com/office/drawing/2014/main" id="{FCAE756A-D7FB-0D5D-6124-6387C1F4210B}"/>
                </a:ext>
              </a:extLst>
            </p:cNvPr>
            <p:cNvSpPr>
              <a:spLocks noChangeAspect="1"/>
            </p:cNvSpPr>
            <p:nvPr/>
          </p:nvSpPr>
          <p:spPr>
            <a:xfrm>
              <a:off x="8353887" y="5334055"/>
              <a:ext cx="137160" cy="134844"/>
            </a:xfrm>
            <a:prstGeom prst="ellips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2896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wipe(up)">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wipe(right)">
                                      <p:cBhvr>
                                        <p:cTn id="22" dur="5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dissolve">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266852-1CBB-45CA-40D7-F4EBAB2368DC}"/>
              </a:ext>
            </a:extLst>
          </p:cNvPr>
          <p:cNvPicPr>
            <a:picLocks noChangeAspect="1"/>
          </p:cNvPicPr>
          <p:nvPr/>
        </p:nvPicPr>
        <p:blipFill>
          <a:blip r:embed="rId2"/>
          <a:stretch>
            <a:fillRect/>
          </a:stretch>
        </p:blipFill>
        <p:spPr>
          <a:xfrm>
            <a:off x="413783" y="5228180"/>
            <a:ext cx="11393490" cy="781159"/>
          </a:xfrm>
          <a:prstGeom prst="rect">
            <a:avLst/>
          </a:prstGeom>
        </p:spPr>
      </p:pic>
      <p:pic>
        <p:nvPicPr>
          <p:cNvPr id="3" name="Picture 2">
            <a:extLst>
              <a:ext uri="{FF2B5EF4-FFF2-40B4-BE49-F238E27FC236}">
                <a16:creationId xmlns:a16="http://schemas.microsoft.com/office/drawing/2014/main" id="{CC26012C-F847-03EF-3252-C4DB1E032C17}"/>
              </a:ext>
            </a:extLst>
          </p:cNvPr>
          <p:cNvPicPr>
            <a:picLocks noChangeAspect="1"/>
          </p:cNvPicPr>
          <p:nvPr/>
        </p:nvPicPr>
        <p:blipFill>
          <a:blip r:embed="rId3">
            <a:extLst>
              <a:ext uri="{28A0092B-C50C-407E-A947-70E740481C1C}">
                <a14:useLocalDpi xmlns:a14="http://schemas.microsoft.com/office/drawing/2010/main" val="0"/>
              </a:ext>
            </a:extLst>
          </a:blip>
          <a:srcRect r="51497"/>
          <a:stretch/>
        </p:blipFill>
        <p:spPr>
          <a:xfrm>
            <a:off x="3958742" y="4368130"/>
            <a:ext cx="4495367" cy="668470"/>
          </a:xfrm>
          <a:prstGeom prst="rect">
            <a:avLst/>
          </a:prstGeom>
        </p:spPr>
      </p:pic>
      <p:pic>
        <p:nvPicPr>
          <p:cNvPr id="4" name="Picture 2" descr="High School Sports - Schedules, Scores ...">
            <a:extLst>
              <a:ext uri="{FF2B5EF4-FFF2-40B4-BE49-F238E27FC236}">
                <a16:creationId xmlns:a16="http://schemas.microsoft.com/office/drawing/2014/main" id="{02FBB9FE-016C-2DEE-9FFC-494F702A8C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2137" y="3926077"/>
            <a:ext cx="2952750" cy="15525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ue and red logo with white text&#10;&#10;Description automatically generated">
            <a:extLst>
              <a:ext uri="{FF2B5EF4-FFF2-40B4-BE49-F238E27FC236}">
                <a16:creationId xmlns:a16="http://schemas.microsoft.com/office/drawing/2014/main" id="{60DE43EC-9C72-BEA1-B802-61A9EDFC9C02}"/>
              </a:ext>
            </a:extLst>
          </p:cNvPr>
          <p:cNvPicPr>
            <a:picLocks noChangeAspect="1"/>
          </p:cNvPicPr>
          <p:nvPr/>
        </p:nvPicPr>
        <p:blipFill>
          <a:blip r:embed="rId5"/>
          <a:stretch>
            <a:fillRect/>
          </a:stretch>
        </p:blipFill>
        <p:spPr>
          <a:xfrm>
            <a:off x="4890871" y="668781"/>
            <a:ext cx="2410258" cy="2815747"/>
          </a:xfrm>
          <a:prstGeom prst="rect">
            <a:avLst/>
          </a:prstGeom>
        </p:spPr>
      </p:pic>
      <p:pic>
        <p:nvPicPr>
          <p:cNvPr id="7" name="Graphic 6">
            <a:extLst>
              <a:ext uri="{FF2B5EF4-FFF2-40B4-BE49-F238E27FC236}">
                <a16:creationId xmlns:a16="http://schemas.microsoft.com/office/drawing/2014/main" id="{0636CFAE-3C2A-1134-2C05-4AB5940DC3BE}"/>
              </a:ext>
            </a:extLst>
          </p:cNvPr>
          <p:cNvPicPr>
            <a:picLocks noChangeAspect="1"/>
          </p:cNvPicPr>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r="22670"/>
          <a:stretch/>
        </p:blipFill>
        <p:spPr>
          <a:xfrm>
            <a:off x="1107719" y="4310590"/>
            <a:ext cx="2343414" cy="821800"/>
          </a:xfrm>
          <a:prstGeom prst="rect">
            <a:avLst/>
          </a:prstGeom>
        </p:spPr>
      </p:pic>
    </p:spTree>
    <p:extLst>
      <p:ext uri="{BB962C8B-B14F-4D97-AF65-F5344CB8AC3E}">
        <p14:creationId xmlns:p14="http://schemas.microsoft.com/office/powerpoint/2010/main" val="36081991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92CD9-1C95-F02D-65CC-0FBECC3A52BC}"/>
              </a:ext>
            </a:extLst>
          </p:cNvPr>
          <p:cNvSpPr>
            <a:spLocks noGrp="1"/>
          </p:cNvSpPr>
          <p:nvPr>
            <p:ph type="title"/>
          </p:nvPr>
        </p:nvSpPr>
        <p:spPr/>
        <p:txBody>
          <a:bodyPr/>
          <a:lstStyle/>
          <a:p>
            <a:r>
              <a:rPr lang="en-US" dirty="0"/>
              <a:t>NFHS Store</a:t>
            </a:r>
          </a:p>
        </p:txBody>
      </p:sp>
    </p:spTree>
    <p:extLst>
      <p:ext uri="{BB962C8B-B14F-4D97-AF65-F5344CB8AC3E}">
        <p14:creationId xmlns:p14="http://schemas.microsoft.com/office/powerpoint/2010/main" val="2113714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5E145-B9CD-4342-A82E-FEC53A18BBF8}"/>
              </a:ext>
            </a:extLst>
          </p:cNvPr>
          <p:cNvSpPr>
            <a:spLocks noGrp="1"/>
          </p:cNvSpPr>
          <p:nvPr>
            <p:ph type="title"/>
          </p:nvPr>
        </p:nvSpPr>
        <p:spPr>
          <a:xfrm>
            <a:off x="838200" y="365125"/>
            <a:ext cx="8491151" cy="1325563"/>
          </a:xfrm>
        </p:spPr>
        <p:txBody>
          <a:bodyPr/>
          <a:lstStyle/>
          <a:p>
            <a:r>
              <a:rPr lang="en-US" dirty="0"/>
              <a:t>NFHS Rules Review Committee</a:t>
            </a:r>
          </a:p>
        </p:txBody>
      </p:sp>
      <p:sp>
        <p:nvSpPr>
          <p:cNvPr id="22531" name="Content Placeholder 2">
            <a:extLst>
              <a:ext uri="{FF2B5EF4-FFF2-40B4-BE49-F238E27FC236}">
                <a16:creationId xmlns:a16="http://schemas.microsoft.com/office/drawing/2014/main" id="{84B64DE9-E29E-4B13-9615-425E4B0278E0}"/>
              </a:ext>
            </a:extLst>
          </p:cNvPr>
          <p:cNvSpPr>
            <a:spLocks noGrp="1" noChangeArrowheads="1"/>
          </p:cNvSpPr>
          <p:nvPr>
            <p:ph idx="1"/>
          </p:nvPr>
        </p:nvSpPr>
        <p:spPr>
          <a:xfrm>
            <a:off x="838200" y="1825625"/>
            <a:ext cx="10515600" cy="4351338"/>
          </a:xfrm>
        </p:spPr>
        <p:txBody>
          <a:bodyPr/>
          <a:lstStyle/>
          <a:p>
            <a:r>
              <a:rPr lang="en-US" altLang="en-US" dirty="0"/>
              <a:t>The NFHS Rules Review Committee is chaired by the chief operating officer and composed of all rules editors. After each committee concludes its deliberations and has adopted its recommended changes for the subsequent year, such revisions will be evaluated </a:t>
            </a:r>
            <a:br>
              <a:rPr lang="en-US" altLang="en-US" dirty="0"/>
            </a:br>
            <a:r>
              <a:rPr lang="en-US" altLang="en-US" dirty="0"/>
              <a:t>by the Rules Review Committee.</a:t>
            </a:r>
          </a:p>
        </p:txBody>
      </p:sp>
      <p:sp>
        <p:nvSpPr>
          <p:cNvPr id="12" name="TextBox 11">
            <a:extLst>
              <a:ext uri="{FF2B5EF4-FFF2-40B4-BE49-F238E27FC236}">
                <a16:creationId xmlns:a16="http://schemas.microsoft.com/office/drawing/2014/main" id="{9141E32A-1EA8-C72D-23A4-110B4A424063}"/>
              </a:ext>
            </a:extLst>
          </p:cNvPr>
          <p:cNvSpPr txBox="1">
            <a:spLocks noChangeArrowheads="1"/>
          </p:cNvSpPr>
          <p:nvPr/>
        </p:nvSpPr>
        <p:spPr bwMode="auto">
          <a:xfrm>
            <a:off x="1180654" y="5392356"/>
            <a:ext cx="101306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Davis Whitfield</a:t>
            </a:r>
          </a:p>
          <a:p>
            <a:pPr algn="ctr" eaLnBrk="1" hangingPunct="1">
              <a:buFontTx/>
              <a:buNone/>
            </a:pPr>
            <a:r>
              <a:rPr lang="en-US" altLang="en-US" sz="800" dirty="0">
                <a:cs typeface="Calibri" panose="020F0502020204030204" pitchFamily="34" charset="0"/>
              </a:rPr>
              <a:t>Chief Operating Officer</a:t>
            </a:r>
          </a:p>
        </p:txBody>
      </p:sp>
      <p:sp>
        <p:nvSpPr>
          <p:cNvPr id="13" name="TextBox 31">
            <a:extLst>
              <a:ext uri="{FF2B5EF4-FFF2-40B4-BE49-F238E27FC236}">
                <a16:creationId xmlns:a16="http://schemas.microsoft.com/office/drawing/2014/main" id="{9ED5F7F7-DF3C-103A-6876-377C8E4C45C7}"/>
              </a:ext>
            </a:extLst>
          </p:cNvPr>
          <p:cNvSpPr txBox="1">
            <a:spLocks noChangeArrowheads="1"/>
          </p:cNvSpPr>
          <p:nvPr/>
        </p:nvSpPr>
        <p:spPr bwMode="auto">
          <a:xfrm>
            <a:off x="4522169" y="5392356"/>
            <a:ext cx="102403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Bob Colgate</a:t>
            </a:r>
          </a:p>
          <a:p>
            <a:pPr algn="ctr" eaLnBrk="1" hangingPunct="1">
              <a:buFontTx/>
              <a:buNone/>
            </a:pPr>
            <a:r>
              <a:rPr lang="en-US" altLang="en-US" sz="800" dirty="0">
                <a:cs typeface="Calibri" panose="020F0502020204030204" pitchFamily="34" charset="0"/>
              </a:rPr>
              <a:t>Flag Football, Football and Sports </a:t>
            </a:r>
          </a:p>
          <a:p>
            <a:pPr algn="ctr" eaLnBrk="1" hangingPunct="1">
              <a:buFontTx/>
              <a:buNone/>
            </a:pPr>
            <a:r>
              <a:rPr lang="en-US" altLang="en-US" sz="800" dirty="0">
                <a:cs typeface="Calibri" panose="020F0502020204030204" pitchFamily="34" charset="0"/>
              </a:rPr>
              <a:t>Medicine</a:t>
            </a:r>
          </a:p>
        </p:txBody>
      </p:sp>
      <p:sp>
        <p:nvSpPr>
          <p:cNvPr id="14" name="TextBox 32">
            <a:extLst>
              <a:ext uri="{FF2B5EF4-FFF2-40B4-BE49-F238E27FC236}">
                <a16:creationId xmlns:a16="http://schemas.microsoft.com/office/drawing/2014/main" id="{3E7908DC-7361-8E1A-662B-4EE5ABF7F824}"/>
              </a:ext>
            </a:extLst>
          </p:cNvPr>
          <p:cNvSpPr txBox="1">
            <a:spLocks noChangeArrowheads="1"/>
          </p:cNvSpPr>
          <p:nvPr/>
        </p:nvSpPr>
        <p:spPr bwMode="auto">
          <a:xfrm>
            <a:off x="5663233" y="5390832"/>
            <a:ext cx="99478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Elliot Hopkins</a:t>
            </a:r>
          </a:p>
          <a:p>
            <a:pPr algn="ctr" eaLnBrk="1" hangingPunct="1">
              <a:buFontTx/>
              <a:buNone/>
            </a:pPr>
            <a:r>
              <a:rPr lang="en-US" altLang="en-US" sz="800" dirty="0">
                <a:cs typeface="Calibri" panose="020F0502020204030204" pitchFamily="34" charset="0"/>
              </a:rPr>
              <a:t>Baseball and Wrestling</a:t>
            </a:r>
          </a:p>
        </p:txBody>
      </p:sp>
      <p:sp>
        <p:nvSpPr>
          <p:cNvPr id="15" name="TextBox 33">
            <a:extLst>
              <a:ext uri="{FF2B5EF4-FFF2-40B4-BE49-F238E27FC236}">
                <a16:creationId xmlns:a16="http://schemas.microsoft.com/office/drawing/2014/main" id="{EB4E389C-9F08-EB7D-58FA-18F7472BFC8B}"/>
              </a:ext>
            </a:extLst>
          </p:cNvPr>
          <p:cNvSpPr txBox="1">
            <a:spLocks noChangeArrowheads="1"/>
          </p:cNvSpPr>
          <p:nvPr/>
        </p:nvSpPr>
        <p:spPr bwMode="auto">
          <a:xfrm>
            <a:off x="2199988" y="5390832"/>
            <a:ext cx="112546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Lindsey Atkinson</a:t>
            </a:r>
          </a:p>
          <a:p>
            <a:pPr algn="ctr" eaLnBrk="1" hangingPunct="1">
              <a:buFontTx/>
              <a:buNone/>
            </a:pPr>
            <a:r>
              <a:rPr lang="en-US" altLang="en-US" sz="800" dirty="0">
                <a:cs typeface="Calibri" panose="020F0502020204030204" pitchFamily="34" charset="0"/>
              </a:rPr>
              <a:t>Boys &amp; Girls Lacrosse and Volleyball</a:t>
            </a:r>
          </a:p>
        </p:txBody>
      </p:sp>
      <p:sp>
        <p:nvSpPr>
          <p:cNvPr id="16" name="TextBox 34">
            <a:extLst>
              <a:ext uri="{FF2B5EF4-FFF2-40B4-BE49-F238E27FC236}">
                <a16:creationId xmlns:a16="http://schemas.microsoft.com/office/drawing/2014/main" id="{1977471D-D561-6F75-EF53-AF5030004DCF}"/>
              </a:ext>
            </a:extLst>
          </p:cNvPr>
          <p:cNvSpPr txBox="1">
            <a:spLocks noChangeArrowheads="1"/>
          </p:cNvSpPr>
          <p:nvPr/>
        </p:nvSpPr>
        <p:spPr bwMode="auto">
          <a:xfrm>
            <a:off x="3266881" y="5381691"/>
            <a:ext cx="125528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Julie Cochran</a:t>
            </a:r>
          </a:p>
          <a:p>
            <a:pPr algn="ctr" eaLnBrk="1" hangingPunct="1">
              <a:buFontTx/>
              <a:buNone/>
            </a:pPr>
            <a:r>
              <a:rPr lang="en-US" altLang="en-US" sz="800" dirty="0">
                <a:cs typeface="Calibri" panose="020F0502020204030204" pitchFamily="34" charset="0"/>
              </a:rPr>
              <a:t>Cross Country, Soccer and Track &amp; Field</a:t>
            </a:r>
          </a:p>
        </p:txBody>
      </p:sp>
      <p:sp>
        <p:nvSpPr>
          <p:cNvPr id="17" name="TextBox 35">
            <a:extLst>
              <a:ext uri="{FF2B5EF4-FFF2-40B4-BE49-F238E27FC236}">
                <a16:creationId xmlns:a16="http://schemas.microsoft.com/office/drawing/2014/main" id="{59FB4A69-8602-5C2C-DB57-59DCAE9975BD}"/>
              </a:ext>
            </a:extLst>
          </p:cNvPr>
          <p:cNvSpPr txBox="1">
            <a:spLocks noChangeArrowheads="1"/>
          </p:cNvSpPr>
          <p:nvPr/>
        </p:nvSpPr>
        <p:spPr bwMode="auto">
          <a:xfrm>
            <a:off x="7877974" y="5392355"/>
            <a:ext cx="10069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Dan Schuster</a:t>
            </a:r>
          </a:p>
          <a:p>
            <a:pPr algn="ctr" eaLnBrk="1" hangingPunct="1">
              <a:buFontTx/>
              <a:buNone/>
            </a:pPr>
            <a:r>
              <a:rPr lang="en-US" altLang="en-US" sz="800" dirty="0">
                <a:cs typeface="Calibri" panose="020F0502020204030204" pitchFamily="34" charset="0"/>
              </a:rPr>
              <a:t>Ice Hockey</a:t>
            </a:r>
          </a:p>
        </p:txBody>
      </p:sp>
      <p:sp>
        <p:nvSpPr>
          <p:cNvPr id="18" name="TextBox 36">
            <a:extLst>
              <a:ext uri="{FF2B5EF4-FFF2-40B4-BE49-F238E27FC236}">
                <a16:creationId xmlns:a16="http://schemas.microsoft.com/office/drawing/2014/main" id="{0677387E-39D2-286B-CF4A-56BE0B6D91A6}"/>
              </a:ext>
            </a:extLst>
          </p:cNvPr>
          <p:cNvSpPr txBox="1">
            <a:spLocks noChangeArrowheads="1"/>
          </p:cNvSpPr>
          <p:nvPr/>
        </p:nvSpPr>
        <p:spPr bwMode="auto">
          <a:xfrm>
            <a:off x="10186567" y="5392355"/>
            <a:ext cx="10207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Chris Paulson</a:t>
            </a:r>
          </a:p>
          <a:p>
            <a:pPr algn="ctr" eaLnBrk="1" hangingPunct="1">
              <a:buFontTx/>
              <a:buNone/>
            </a:pPr>
            <a:r>
              <a:rPr lang="en-US" altLang="en-US" sz="800" dirty="0">
                <a:cs typeface="Calibri" panose="020F0502020204030204" pitchFamily="34" charset="0"/>
              </a:rPr>
              <a:t>Spirit</a:t>
            </a:r>
          </a:p>
        </p:txBody>
      </p:sp>
      <p:sp>
        <p:nvSpPr>
          <p:cNvPr id="19" name="TextBox 36">
            <a:extLst>
              <a:ext uri="{FF2B5EF4-FFF2-40B4-BE49-F238E27FC236}">
                <a16:creationId xmlns:a16="http://schemas.microsoft.com/office/drawing/2014/main" id="{87F85622-FF10-6BA2-48C7-DF9A26137B55}"/>
              </a:ext>
            </a:extLst>
          </p:cNvPr>
          <p:cNvSpPr txBox="1">
            <a:spLocks noChangeArrowheads="1"/>
          </p:cNvSpPr>
          <p:nvPr/>
        </p:nvSpPr>
        <p:spPr bwMode="auto">
          <a:xfrm>
            <a:off x="8983391" y="5372551"/>
            <a:ext cx="111208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Sandy Searcy</a:t>
            </a:r>
          </a:p>
          <a:p>
            <a:pPr algn="ctr" eaLnBrk="1" hangingPunct="1">
              <a:buFontTx/>
              <a:buNone/>
            </a:pPr>
            <a:r>
              <a:rPr lang="en-US" altLang="en-US" sz="800" dirty="0">
                <a:cs typeface="Calibri" panose="020F0502020204030204" pitchFamily="34" charset="0"/>
              </a:rPr>
              <a:t>Softball, Swimming &amp; Diving and Water Polo</a:t>
            </a:r>
          </a:p>
        </p:txBody>
      </p:sp>
      <p:pic>
        <p:nvPicPr>
          <p:cNvPr id="20" name="Picture 19">
            <a:extLst>
              <a:ext uri="{FF2B5EF4-FFF2-40B4-BE49-F238E27FC236}">
                <a16:creationId xmlns:a16="http://schemas.microsoft.com/office/drawing/2014/main" id="{47C0FF25-DBFC-C7A4-8F8F-ED168BEF5A98}"/>
              </a:ext>
            </a:extLst>
          </p:cNvPr>
          <p:cNvPicPr preferRelativeResize="0">
            <a:picLocks/>
          </p:cNvPicPr>
          <p:nvPr/>
        </p:nvPicPr>
        <p:blipFill rotWithShape="1">
          <a:blip r:embed="rId3"/>
          <a:srcRect l="18674" t="8685" r="18758" b="32554"/>
          <a:stretch/>
        </p:blipFill>
        <p:spPr>
          <a:xfrm>
            <a:off x="2282393" y="4131222"/>
            <a:ext cx="1009106" cy="1184603"/>
          </a:xfrm>
          <a:prstGeom prst="rect">
            <a:avLst/>
          </a:prstGeom>
          <a:ln w="6350">
            <a:solidFill>
              <a:schemeClr val="tx1"/>
            </a:solidFill>
          </a:ln>
        </p:spPr>
      </p:pic>
      <p:pic>
        <p:nvPicPr>
          <p:cNvPr id="21" name="Picture 20">
            <a:extLst>
              <a:ext uri="{FF2B5EF4-FFF2-40B4-BE49-F238E27FC236}">
                <a16:creationId xmlns:a16="http://schemas.microsoft.com/office/drawing/2014/main" id="{06F5762F-A20D-8CD6-547F-3C80DDC454E9}"/>
              </a:ext>
            </a:extLst>
          </p:cNvPr>
          <p:cNvPicPr>
            <a:picLocks noChangeAspect="1"/>
          </p:cNvPicPr>
          <p:nvPr/>
        </p:nvPicPr>
        <p:blipFill rotWithShape="1">
          <a:blip r:embed="rId4"/>
          <a:srcRect l="19901" t="11034" r="20603" b="33192"/>
          <a:stretch/>
        </p:blipFill>
        <p:spPr>
          <a:xfrm>
            <a:off x="3401871" y="4129809"/>
            <a:ext cx="1011451" cy="1185212"/>
          </a:xfrm>
          <a:prstGeom prst="rect">
            <a:avLst/>
          </a:prstGeom>
          <a:ln w="6350">
            <a:solidFill>
              <a:schemeClr val="tx1"/>
            </a:solidFill>
          </a:ln>
        </p:spPr>
      </p:pic>
      <p:pic>
        <p:nvPicPr>
          <p:cNvPr id="22" name="Picture 21">
            <a:extLst>
              <a:ext uri="{FF2B5EF4-FFF2-40B4-BE49-F238E27FC236}">
                <a16:creationId xmlns:a16="http://schemas.microsoft.com/office/drawing/2014/main" id="{C4BC4EBB-CE05-C4D7-781C-0C641BC70A32}"/>
              </a:ext>
            </a:extLst>
          </p:cNvPr>
          <p:cNvPicPr>
            <a:picLocks noChangeAspect="1"/>
          </p:cNvPicPr>
          <p:nvPr/>
        </p:nvPicPr>
        <p:blipFill rotWithShape="1">
          <a:blip r:embed="rId5"/>
          <a:srcRect l="19270" t="7126" r="18062" b="34290"/>
          <a:stretch/>
        </p:blipFill>
        <p:spPr>
          <a:xfrm>
            <a:off x="4522169" y="4131221"/>
            <a:ext cx="1013068" cy="1183800"/>
          </a:xfrm>
          <a:prstGeom prst="rect">
            <a:avLst/>
          </a:prstGeom>
          <a:ln w="6350">
            <a:solidFill>
              <a:schemeClr val="tx1"/>
            </a:solidFill>
          </a:ln>
        </p:spPr>
      </p:pic>
      <p:pic>
        <p:nvPicPr>
          <p:cNvPr id="23" name="Picture 22">
            <a:extLst>
              <a:ext uri="{FF2B5EF4-FFF2-40B4-BE49-F238E27FC236}">
                <a16:creationId xmlns:a16="http://schemas.microsoft.com/office/drawing/2014/main" id="{77F38DCE-1126-8051-7C33-B85F512B3709}"/>
              </a:ext>
            </a:extLst>
          </p:cNvPr>
          <p:cNvPicPr>
            <a:picLocks noChangeAspect="1"/>
          </p:cNvPicPr>
          <p:nvPr/>
        </p:nvPicPr>
        <p:blipFill rotWithShape="1">
          <a:blip r:embed="rId6"/>
          <a:srcRect l="15069" t="9376" r="20592" b="30382"/>
          <a:stretch/>
        </p:blipFill>
        <p:spPr>
          <a:xfrm>
            <a:off x="5641821" y="4122496"/>
            <a:ext cx="1011451" cy="1183800"/>
          </a:xfrm>
          <a:prstGeom prst="rect">
            <a:avLst/>
          </a:prstGeom>
          <a:ln w="6350">
            <a:solidFill>
              <a:schemeClr val="tx1"/>
            </a:solidFill>
          </a:ln>
        </p:spPr>
      </p:pic>
      <p:pic>
        <p:nvPicPr>
          <p:cNvPr id="24" name="Picture 23">
            <a:extLst>
              <a:ext uri="{FF2B5EF4-FFF2-40B4-BE49-F238E27FC236}">
                <a16:creationId xmlns:a16="http://schemas.microsoft.com/office/drawing/2014/main" id="{DBBAD543-06EC-C098-B077-CDE72E1BDCF7}"/>
              </a:ext>
            </a:extLst>
          </p:cNvPr>
          <p:cNvPicPr>
            <a:picLocks noChangeAspect="1"/>
          </p:cNvPicPr>
          <p:nvPr/>
        </p:nvPicPr>
        <p:blipFill rotWithShape="1">
          <a:blip r:embed="rId7"/>
          <a:srcRect l="23646" t="7585" r="20432" b="39991"/>
          <a:stretch/>
        </p:blipFill>
        <p:spPr>
          <a:xfrm>
            <a:off x="7879579" y="4121083"/>
            <a:ext cx="1011451" cy="1185213"/>
          </a:xfrm>
          <a:prstGeom prst="rect">
            <a:avLst/>
          </a:prstGeom>
        </p:spPr>
      </p:pic>
      <p:pic>
        <p:nvPicPr>
          <p:cNvPr id="25" name="Picture 24">
            <a:extLst>
              <a:ext uri="{FF2B5EF4-FFF2-40B4-BE49-F238E27FC236}">
                <a16:creationId xmlns:a16="http://schemas.microsoft.com/office/drawing/2014/main" id="{519A23F4-16DE-87F9-2D1E-CECDADEF42D4}"/>
              </a:ext>
            </a:extLst>
          </p:cNvPr>
          <p:cNvPicPr>
            <a:picLocks noChangeAspect="1"/>
          </p:cNvPicPr>
          <p:nvPr/>
        </p:nvPicPr>
        <p:blipFill rotWithShape="1">
          <a:blip r:embed="rId8"/>
          <a:srcRect l="21031" t="8525" r="18381" b="34676"/>
          <a:stretch/>
        </p:blipFill>
        <p:spPr>
          <a:xfrm>
            <a:off x="9033073" y="4129809"/>
            <a:ext cx="1011451" cy="1185212"/>
          </a:xfrm>
          <a:prstGeom prst="rect">
            <a:avLst/>
          </a:prstGeom>
          <a:ln w="6350">
            <a:solidFill>
              <a:schemeClr val="tx1"/>
            </a:solidFill>
          </a:ln>
        </p:spPr>
      </p:pic>
      <p:pic>
        <p:nvPicPr>
          <p:cNvPr id="27" name="Picture 26">
            <a:extLst>
              <a:ext uri="{FF2B5EF4-FFF2-40B4-BE49-F238E27FC236}">
                <a16:creationId xmlns:a16="http://schemas.microsoft.com/office/drawing/2014/main" id="{7435D445-BD7C-DC27-20D9-0D517D5FDB81}"/>
              </a:ext>
            </a:extLst>
          </p:cNvPr>
          <p:cNvPicPr>
            <a:picLocks/>
          </p:cNvPicPr>
          <p:nvPr/>
        </p:nvPicPr>
        <p:blipFill rotWithShape="1">
          <a:blip r:embed="rId9"/>
          <a:srcRect l="23095" t="9673" r="21212" b="38058"/>
          <a:stretch/>
        </p:blipFill>
        <p:spPr>
          <a:xfrm>
            <a:off x="1180654" y="4131222"/>
            <a:ext cx="1009106" cy="1183799"/>
          </a:xfrm>
          <a:prstGeom prst="rect">
            <a:avLst/>
          </a:prstGeom>
          <a:ln w="6350">
            <a:solidFill>
              <a:schemeClr val="tx1"/>
            </a:solidFill>
          </a:ln>
        </p:spPr>
      </p:pic>
      <p:sp>
        <p:nvSpPr>
          <p:cNvPr id="28" name="TextBox 36">
            <a:extLst>
              <a:ext uri="{FF2B5EF4-FFF2-40B4-BE49-F238E27FC236}">
                <a16:creationId xmlns:a16="http://schemas.microsoft.com/office/drawing/2014/main" id="{AE7F0B6B-722C-6E7E-1DBB-3BD2B983A4B9}"/>
              </a:ext>
            </a:extLst>
          </p:cNvPr>
          <p:cNvSpPr txBox="1">
            <a:spLocks noChangeArrowheads="1"/>
          </p:cNvSpPr>
          <p:nvPr/>
        </p:nvSpPr>
        <p:spPr bwMode="auto">
          <a:xfrm>
            <a:off x="6706628" y="5392356"/>
            <a:ext cx="111167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Monica Maxwell</a:t>
            </a:r>
          </a:p>
          <a:p>
            <a:pPr algn="ctr" eaLnBrk="1" hangingPunct="1">
              <a:buFontTx/>
              <a:buNone/>
            </a:pPr>
            <a:r>
              <a:rPr lang="en-US" altLang="en-US" sz="800" dirty="0">
                <a:cs typeface="Calibri" panose="020F0502020204030204" pitchFamily="34" charset="0"/>
              </a:rPr>
              <a:t>Basketball, Field Hockey and Girls Gymnastics</a:t>
            </a:r>
          </a:p>
        </p:txBody>
      </p:sp>
      <p:pic>
        <p:nvPicPr>
          <p:cNvPr id="29" name="Picture 28">
            <a:extLst>
              <a:ext uri="{FF2B5EF4-FFF2-40B4-BE49-F238E27FC236}">
                <a16:creationId xmlns:a16="http://schemas.microsoft.com/office/drawing/2014/main" id="{7F243422-8535-CD99-DA19-9047C102C823}"/>
              </a:ext>
            </a:extLst>
          </p:cNvPr>
          <p:cNvPicPr>
            <a:picLocks noChangeAspect="1"/>
          </p:cNvPicPr>
          <p:nvPr/>
        </p:nvPicPr>
        <p:blipFill rotWithShape="1">
          <a:blip r:embed="rId10"/>
          <a:srcRect l="18980" t="10686" r="20632" b="32703"/>
          <a:stretch/>
        </p:blipFill>
        <p:spPr>
          <a:xfrm>
            <a:off x="6759897" y="4121084"/>
            <a:ext cx="1011451" cy="1185212"/>
          </a:xfrm>
          <a:prstGeom prst="rect">
            <a:avLst/>
          </a:prstGeom>
          <a:ln w="6350">
            <a:solidFill>
              <a:schemeClr val="tx1"/>
            </a:solidFill>
          </a:ln>
        </p:spPr>
      </p:pic>
      <p:sp>
        <p:nvSpPr>
          <p:cNvPr id="3" name="Rectangle 2">
            <a:extLst>
              <a:ext uri="{FF2B5EF4-FFF2-40B4-BE49-F238E27FC236}">
                <a16:creationId xmlns:a16="http://schemas.microsoft.com/office/drawing/2014/main" id="{2501ED8E-6029-D20E-6853-17519B133E3A}"/>
              </a:ext>
            </a:extLst>
          </p:cNvPr>
          <p:cNvSpPr/>
          <p:nvPr/>
        </p:nvSpPr>
        <p:spPr>
          <a:xfrm>
            <a:off x="10199940" y="4121083"/>
            <a:ext cx="1014984" cy="1193938"/>
          </a:xfrm>
          <a:prstGeom prst="rect">
            <a:avLst/>
          </a:prstGeom>
          <a:blipFill dpi="0" rotWithShape="1">
            <a:blip r:embed="rId11" cstate="print">
              <a:extLst>
                <a:ext uri="{28A0092B-C50C-407E-A947-70E740481C1C}">
                  <a14:useLocalDpi xmlns:a14="http://schemas.microsoft.com/office/drawing/2010/main" val="0"/>
                </a:ext>
              </a:extLst>
            </a:blip>
            <a:srcRect/>
            <a:stretch>
              <a:fillRect l="-41783" t="-19093" r="-38229" b="-72193"/>
            </a:stretch>
          </a:blip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15174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1E68D-1B31-72BF-82A5-7127F5A1DDEA}"/>
              </a:ext>
            </a:extLst>
          </p:cNvPr>
          <p:cNvSpPr>
            <a:spLocks noGrp="1"/>
          </p:cNvSpPr>
          <p:nvPr>
            <p:ph type="title"/>
          </p:nvPr>
        </p:nvSpPr>
        <p:spPr/>
        <p:txBody>
          <a:bodyPr/>
          <a:lstStyle/>
          <a:p>
            <a:r>
              <a:rPr lang="en-US" dirty="0"/>
              <a:t>NFHS Store </a:t>
            </a:r>
          </a:p>
        </p:txBody>
      </p:sp>
      <p:sp>
        <p:nvSpPr>
          <p:cNvPr id="3" name="Content Placeholder 2">
            <a:extLst>
              <a:ext uri="{FF2B5EF4-FFF2-40B4-BE49-F238E27FC236}">
                <a16:creationId xmlns:a16="http://schemas.microsoft.com/office/drawing/2014/main" id="{656FBD74-CD5F-008F-C121-D119D487A7DC}"/>
              </a:ext>
            </a:extLst>
          </p:cNvPr>
          <p:cNvSpPr>
            <a:spLocks noGrp="1"/>
          </p:cNvSpPr>
          <p:nvPr>
            <p:ph idx="1"/>
          </p:nvPr>
        </p:nvSpPr>
        <p:spPr>
          <a:xfrm>
            <a:off x="838200" y="1825625"/>
            <a:ext cx="7818120" cy="4351338"/>
          </a:xfrm>
        </p:spPr>
        <p:txBody>
          <a:bodyPr/>
          <a:lstStyle/>
          <a:p>
            <a:r>
              <a:rPr lang="en-US" dirty="0"/>
              <a:t>We’re excited to introduce a new NFHS Store, powered by Northwest Designs, making it easier than ever to shop NFHS-branded apparel and have it delivered straight to your home or office. The collection features t-shirts, polos, sweatshirts, and quarter-zips from top brands like Nike and Gildan. We can’t wait to see our membership proudly representing the NFHS brand! </a:t>
            </a:r>
            <a:br>
              <a:rPr lang="en-US" dirty="0"/>
            </a:br>
            <a:br>
              <a:rPr lang="en-US" dirty="0"/>
            </a:br>
            <a:r>
              <a:rPr lang="en-US" b="1" u="sng" dirty="0">
                <a:solidFill>
                  <a:srgbClr val="EA1F45"/>
                </a:solidFill>
                <a:hlinkClick r:id="rId2" tooltip="https://online-apparel.com/s/nfhs-merchandise/">
                  <a:extLst>
                    <a:ext uri="{A12FA001-AC4F-418D-AE19-62706E023703}">
                      <ahyp:hlinkClr xmlns:ahyp="http://schemas.microsoft.com/office/drawing/2018/hyperlinkcolor" val="tx"/>
                    </a:ext>
                  </a:extLst>
                </a:hlinkClick>
              </a:rPr>
              <a:t>https://online-apparel.com/s/nfhs-merchandise/</a:t>
            </a:r>
            <a:endParaRPr lang="en-US" b="1" dirty="0">
              <a:solidFill>
                <a:srgbClr val="EA1F45"/>
              </a:solidFill>
            </a:endParaRPr>
          </a:p>
          <a:p>
            <a:endParaRPr lang="en-US" dirty="0"/>
          </a:p>
        </p:txBody>
      </p:sp>
      <p:pic>
        <p:nvPicPr>
          <p:cNvPr id="5" name="Picture 4" descr="A screenshot of a store&#10;&#10;AI-generated content may be incorrect.">
            <a:extLst>
              <a:ext uri="{FF2B5EF4-FFF2-40B4-BE49-F238E27FC236}">
                <a16:creationId xmlns:a16="http://schemas.microsoft.com/office/drawing/2014/main" id="{F8CFAD9B-4CC7-CB81-B851-D878E79E5828}"/>
              </a:ext>
            </a:extLst>
          </p:cNvPr>
          <p:cNvPicPr>
            <a:picLocks noChangeAspect="1"/>
          </p:cNvPicPr>
          <p:nvPr/>
        </p:nvPicPr>
        <p:blipFill>
          <a:blip r:embed="rId3"/>
          <a:stretch>
            <a:fillRect/>
          </a:stretch>
        </p:blipFill>
        <p:spPr>
          <a:xfrm rot="391331">
            <a:off x="8783160" y="1818657"/>
            <a:ext cx="2966434" cy="3203210"/>
          </a:xfrm>
          <a:prstGeom prst="rect">
            <a:avLst/>
          </a:prstGeom>
          <a:ln>
            <a:solidFill>
              <a:srgbClr val="00205B"/>
            </a:solidFill>
          </a:ln>
        </p:spPr>
      </p:pic>
    </p:spTree>
    <p:extLst>
      <p:ext uri="{BB962C8B-B14F-4D97-AF65-F5344CB8AC3E}">
        <p14:creationId xmlns:p14="http://schemas.microsoft.com/office/powerpoint/2010/main" val="7468977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19811-AFED-29B0-9663-1AC0A394E4B5}"/>
              </a:ext>
            </a:extLst>
          </p:cNvPr>
          <p:cNvSpPr>
            <a:spLocks noGrp="1"/>
          </p:cNvSpPr>
          <p:nvPr>
            <p:ph type="title"/>
          </p:nvPr>
        </p:nvSpPr>
        <p:spPr/>
        <p:txBody>
          <a:bodyPr/>
          <a:lstStyle/>
          <a:p>
            <a:pPr algn="ctr"/>
            <a:r>
              <a:rPr lang="en-US" dirty="0"/>
              <a:t>NFHS Authentication Mark Update</a:t>
            </a:r>
          </a:p>
        </p:txBody>
      </p:sp>
    </p:spTree>
    <p:extLst>
      <p:ext uri="{BB962C8B-B14F-4D97-AF65-F5344CB8AC3E}">
        <p14:creationId xmlns:p14="http://schemas.microsoft.com/office/powerpoint/2010/main" val="40017054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1518C-E0E8-ABFD-8174-11F47D5C63F8}"/>
              </a:ext>
            </a:extLst>
          </p:cNvPr>
          <p:cNvSpPr>
            <a:spLocks noGrp="1"/>
          </p:cNvSpPr>
          <p:nvPr>
            <p:ph type="title"/>
          </p:nvPr>
        </p:nvSpPr>
        <p:spPr>
          <a:xfrm>
            <a:off x="838200" y="365125"/>
            <a:ext cx="8491151" cy="1325563"/>
          </a:xfrm>
        </p:spPr>
        <p:txBody>
          <a:bodyPr/>
          <a:lstStyle/>
          <a:p>
            <a:r>
              <a:rPr lang="en-US" dirty="0"/>
              <a:t>NFHS Authenticating Mark Update</a:t>
            </a:r>
          </a:p>
        </p:txBody>
      </p:sp>
      <p:sp>
        <p:nvSpPr>
          <p:cNvPr id="3" name="Content Placeholder 2">
            <a:extLst>
              <a:ext uri="{FF2B5EF4-FFF2-40B4-BE49-F238E27FC236}">
                <a16:creationId xmlns:a16="http://schemas.microsoft.com/office/drawing/2014/main" id="{5337A712-7305-0913-E8C4-68E4FF885A43}"/>
              </a:ext>
            </a:extLst>
          </p:cNvPr>
          <p:cNvSpPr>
            <a:spLocks noGrp="1"/>
          </p:cNvSpPr>
          <p:nvPr>
            <p:ph idx="1"/>
          </p:nvPr>
        </p:nvSpPr>
        <p:spPr>
          <a:xfrm>
            <a:off x="3905249" y="1825625"/>
            <a:ext cx="7920619" cy="4324274"/>
          </a:xfrm>
        </p:spPr>
        <p:txBody>
          <a:bodyPr>
            <a:normAutofit fontScale="62500" lnSpcReduction="20000"/>
          </a:bodyPr>
          <a:lstStyle/>
          <a:p>
            <a:pPr marL="0" indent="0">
              <a:buNone/>
            </a:pPr>
            <a:r>
              <a:rPr lang="en-US" b="1" dirty="0"/>
              <a:t>Specifications</a:t>
            </a:r>
          </a:p>
          <a:p>
            <a:pPr>
              <a:spcBef>
                <a:spcPts val="600"/>
              </a:spcBef>
            </a:pPr>
            <a:r>
              <a:rPr lang="en-US" sz="2600" dirty="0"/>
              <a:t>Do not use the NFHS Authenticating Mark without prior written approval from the NFHS</a:t>
            </a:r>
          </a:p>
          <a:p>
            <a:pPr>
              <a:spcBef>
                <a:spcPts val="600"/>
              </a:spcBef>
            </a:pPr>
            <a:r>
              <a:rPr lang="en-US" sz="2600" dirty="0"/>
              <a:t>This mark is for use of licensees only.</a:t>
            </a:r>
          </a:p>
          <a:p>
            <a:pPr>
              <a:spcBef>
                <a:spcPts val="0"/>
              </a:spcBef>
            </a:pPr>
            <a:endParaRPr lang="en-US" sz="600" dirty="0"/>
          </a:p>
          <a:p>
            <a:pPr marL="0" indent="0">
              <a:buNone/>
            </a:pPr>
            <a:r>
              <a:rPr lang="en-US" b="1" dirty="0"/>
              <a:t>Minimum size</a:t>
            </a:r>
          </a:p>
          <a:p>
            <a:pPr lvl="1">
              <a:lnSpc>
                <a:spcPct val="110000"/>
              </a:lnSpc>
            </a:pPr>
            <a:r>
              <a:rPr lang="en-US" sz="2600" b="1" dirty="0"/>
              <a:t>Inflatable Balls</a:t>
            </a:r>
            <a:r>
              <a:rPr lang="en-US" sz="2600" dirty="0"/>
              <a:t> - 2 ½“ in length (Basketball, Football, Soccer, Volleyball, and Water Polo)</a:t>
            </a:r>
          </a:p>
          <a:p>
            <a:pPr lvl="1">
              <a:lnSpc>
                <a:spcPct val="110000"/>
              </a:lnSpc>
            </a:pPr>
            <a:r>
              <a:rPr lang="en-US" sz="2600" b="1" dirty="0"/>
              <a:t>Non-Inflatable Balls</a:t>
            </a:r>
            <a:r>
              <a:rPr lang="en-US" sz="2600" dirty="0"/>
              <a:t> - 1 ¼" in length (Baseball, Field Hockey, Ice Hockey Puck, Lacrosse, and Softball)</a:t>
            </a:r>
          </a:p>
          <a:p>
            <a:pPr lvl="1">
              <a:lnSpc>
                <a:spcPct val="110000"/>
              </a:lnSpc>
            </a:pPr>
            <a:r>
              <a:rPr lang="en-US" sz="2600" dirty="0"/>
              <a:t>On a ball or puck, the NFHS mark may be smaller than manufacturer’s logo, but should be placed in proximity to the manufacturer’s name for easy identification. Allow enough space around the mark so it can be easily recognized as distinct and separate.</a:t>
            </a:r>
          </a:p>
          <a:p>
            <a:pPr lvl="1">
              <a:lnSpc>
                <a:spcPct val="110000"/>
              </a:lnSpc>
            </a:pPr>
            <a:r>
              <a:rPr lang="en-US" sz="2600" dirty="0"/>
              <a:t>Reproduce the mark only from the vector artwork provided on Direct Licensing Hub. Do not copy, scan art electronically or use as a template to redraw the symbol. </a:t>
            </a:r>
          </a:p>
          <a:p>
            <a:pPr lvl="1">
              <a:spcBef>
                <a:spcPts val="0"/>
              </a:spcBef>
            </a:pPr>
            <a:endParaRPr lang="en-US" sz="1300" dirty="0"/>
          </a:p>
          <a:p>
            <a:pPr marL="0" indent="0">
              <a:spcBef>
                <a:spcPts val="600"/>
              </a:spcBef>
              <a:buNone/>
            </a:pPr>
            <a:r>
              <a:rPr lang="en-US" sz="2600" b="1" dirty="0"/>
              <a:t>Note: </a:t>
            </a:r>
            <a:r>
              <a:rPr lang="en-US" sz="2600" dirty="0"/>
              <a:t>If sizing or specifications do not work well in your particular design situation, contactK12 Licensing.</a:t>
            </a:r>
          </a:p>
        </p:txBody>
      </p:sp>
      <p:pic>
        <p:nvPicPr>
          <p:cNvPr id="14" name="Picture 13">
            <a:extLst>
              <a:ext uri="{FF2B5EF4-FFF2-40B4-BE49-F238E27FC236}">
                <a16:creationId xmlns:a16="http://schemas.microsoft.com/office/drawing/2014/main" id="{7561FFCA-A6C1-1DA5-E9C8-C58FA43EAF4B}"/>
              </a:ext>
            </a:extLst>
          </p:cNvPr>
          <p:cNvPicPr>
            <a:picLocks noChangeAspect="1"/>
          </p:cNvPicPr>
          <p:nvPr/>
        </p:nvPicPr>
        <p:blipFill>
          <a:blip r:embed="rId2"/>
          <a:stretch>
            <a:fillRect/>
          </a:stretch>
        </p:blipFill>
        <p:spPr>
          <a:xfrm>
            <a:off x="1319756" y="3668523"/>
            <a:ext cx="1744194" cy="609255"/>
          </a:xfrm>
          <a:prstGeom prst="rect">
            <a:avLst/>
          </a:prstGeom>
        </p:spPr>
      </p:pic>
      <p:pic>
        <p:nvPicPr>
          <p:cNvPr id="15" name="Picture 14">
            <a:extLst>
              <a:ext uri="{FF2B5EF4-FFF2-40B4-BE49-F238E27FC236}">
                <a16:creationId xmlns:a16="http://schemas.microsoft.com/office/drawing/2014/main" id="{F3680235-9543-BB3C-F0FD-DC1153ED1E97}"/>
              </a:ext>
            </a:extLst>
          </p:cNvPr>
          <p:cNvPicPr>
            <a:picLocks noChangeAspect="1"/>
          </p:cNvPicPr>
          <p:nvPr/>
        </p:nvPicPr>
        <p:blipFill rotWithShape="1">
          <a:blip r:embed="rId3"/>
          <a:srcRect l="5187" t="6030" r="5430" b="12749"/>
          <a:stretch/>
        </p:blipFill>
        <p:spPr>
          <a:xfrm>
            <a:off x="1060745" y="2499624"/>
            <a:ext cx="1514480" cy="516072"/>
          </a:xfrm>
          <a:prstGeom prst="rect">
            <a:avLst/>
          </a:prstGeom>
        </p:spPr>
      </p:pic>
      <p:cxnSp>
        <p:nvCxnSpPr>
          <p:cNvPr id="21" name="Straight Connector 20">
            <a:extLst>
              <a:ext uri="{FF2B5EF4-FFF2-40B4-BE49-F238E27FC236}">
                <a16:creationId xmlns:a16="http://schemas.microsoft.com/office/drawing/2014/main" id="{8C1D9650-9846-C66A-045E-43CA2D490875}"/>
              </a:ext>
            </a:extLst>
          </p:cNvPr>
          <p:cNvCxnSpPr>
            <a:cxnSpLocks/>
          </p:cNvCxnSpPr>
          <p:nvPr/>
        </p:nvCxnSpPr>
        <p:spPr>
          <a:xfrm>
            <a:off x="872778" y="3376917"/>
            <a:ext cx="27674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Picture 22" descr="A circular black and white logo&#10;&#10;Description automatically generated">
            <a:extLst>
              <a:ext uri="{FF2B5EF4-FFF2-40B4-BE49-F238E27FC236}">
                <a16:creationId xmlns:a16="http://schemas.microsoft.com/office/drawing/2014/main" id="{ADCCFA1B-F228-8E1E-E47E-A225C5A23F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1425" y="2405797"/>
            <a:ext cx="730047" cy="703726"/>
          </a:xfrm>
          <a:prstGeom prst="rect">
            <a:avLst/>
          </a:prstGeom>
        </p:spPr>
      </p:pic>
      <p:sp>
        <p:nvSpPr>
          <p:cNvPr id="24" name="TextBox 23">
            <a:extLst>
              <a:ext uri="{FF2B5EF4-FFF2-40B4-BE49-F238E27FC236}">
                <a16:creationId xmlns:a16="http://schemas.microsoft.com/office/drawing/2014/main" id="{B25889C9-2644-3162-F46C-DC90956CE4CE}"/>
              </a:ext>
            </a:extLst>
          </p:cNvPr>
          <p:cNvSpPr txBox="1"/>
          <p:nvPr/>
        </p:nvSpPr>
        <p:spPr>
          <a:xfrm>
            <a:off x="869719" y="3403297"/>
            <a:ext cx="1744194" cy="246221"/>
          </a:xfrm>
          <a:prstGeom prst="rect">
            <a:avLst/>
          </a:prstGeom>
          <a:noFill/>
        </p:spPr>
        <p:txBody>
          <a:bodyPr wrap="square" rtlCol="0">
            <a:spAutoFit/>
          </a:bodyPr>
          <a:lstStyle/>
          <a:p>
            <a:r>
              <a:rPr lang="en-US" sz="1000" dirty="0">
                <a:latin typeface="+mn-lt"/>
              </a:rPr>
              <a:t>Current Logo</a:t>
            </a:r>
          </a:p>
        </p:txBody>
      </p:sp>
      <p:sp>
        <p:nvSpPr>
          <p:cNvPr id="25" name="TextBox 24">
            <a:extLst>
              <a:ext uri="{FF2B5EF4-FFF2-40B4-BE49-F238E27FC236}">
                <a16:creationId xmlns:a16="http://schemas.microsoft.com/office/drawing/2014/main" id="{B1FBE978-5D24-F68C-EBE7-374BFF0BD955}"/>
              </a:ext>
            </a:extLst>
          </p:cNvPr>
          <p:cNvSpPr txBox="1"/>
          <p:nvPr/>
        </p:nvSpPr>
        <p:spPr>
          <a:xfrm>
            <a:off x="864895" y="3129995"/>
            <a:ext cx="1744194" cy="246221"/>
          </a:xfrm>
          <a:prstGeom prst="rect">
            <a:avLst/>
          </a:prstGeom>
          <a:noFill/>
        </p:spPr>
        <p:txBody>
          <a:bodyPr wrap="square" rtlCol="0">
            <a:spAutoFit/>
          </a:bodyPr>
          <a:lstStyle/>
          <a:p>
            <a:r>
              <a:rPr lang="en-US" sz="1000" dirty="0">
                <a:latin typeface="+mn-lt"/>
              </a:rPr>
              <a:t>Old Logos</a:t>
            </a:r>
          </a:p>
        </p:txBody>
      </p:sp>
    </p:spTree>
    <p:extLst>
      <p:ext uri="{BB962C8B-B14F-4D97-AF65-F5344CB8AC3E}">
        <p14:creationId xmlns:p14="http://schemas.microsoft.com/office/powerpoint/2010/main" val="22303617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96E335C-95B6-8831-556F-30AD98CD641E}"/>
              </a:ext>
            </a:extLst>
          </p:cNvPr>
          <p:cNvSpPr/>
          <p:nvPr/>
        </p:nvSpPr>
        <p:spPr>
          <a:xfrm>
            <a:off x="962025" y="3577229"/>
            <a:ext cx="6788552" cy="672174"/>
          </a:xfrm>
          <a:prstGeom prst="rect">
            <a:avLst/>
          </a:prstGeom>
          <a:solidFill>
            <a:schemeClr val="bg1">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bg1">
                  <a:lumMod val="85000"/>
                </a:schemeClr>
              </a:solidFill>
            </a:endParaRPr>
          </a:p>
        </p:txBody>
      </p:sp>
      <p:grpSp>
        <p:nvGrpSpPr>
          <p:cNvPr id="8" name="Group 7">
            <a:extLst>
              <a:ext uri="{FF2B5EF4-FFF2-40B4-BE49-F238E27FC236}">
                <a16:creationId xmlns:a16="http://schemas.microsoft.com/office/drawing/2014/main" id="{16ACCAFD-25A7-86D6-67A7-573F5B806D74}"/>
              </a:ext>
            </a:extLst>
          </p:cNvPr>
          <p:cNvGrpSpPr/>
          <p:nvPr/>
        </p:nvGrpSpPr>
        <p:grpSpPr>
          <a:xfrm>
            <a:off x="962025" y="1738313"/>
            <a:ext cx="10170798" cy="4305782"/>
            <a:chOff x="1422400" y="3369259"/>
            <a:chExt cx="12679474" cy="5295595"/>
          </a:xfrm>
        </p:grpSpPr>
        <p:pic>
          <p:nvPicPr>
            <p:cNvPr id="9" name="object 3">
              <a:extLst>
                <a:ext uri="{FF2B5EF4-FFF2-40B4-BE49-F238E27FC236}">
                  <a16:creationId xmlns:a16="http://schemas.microsoft.com/office/drawing/2014/main" id="{9C688B56-756B-C398-36F3-A8730A447AD8}"/>
                </a:ext>
              </a:extLst>
            </p:cNvPr>
            <p:cNvPicPr/>
            <p:nvPr/>
          </p:nvPicPr>
          <p:blipFill>
            <a:blip r:embed="rId2" cstate="print"/>
            <a:stretch>
              <a:fillRect/>
            </a:stretch>
          </p:blipFill>
          <p:spPr>
            <a:xfrm>
              <a:off x="1455632" y="3424428"/>
              <a:ext cx="3068424" cy="1916275"/>
            </a:xfrm>
            <a:prstGeom prst="rect">
              <a:avLst/>
            </a:prstGeom>
          </p:spPr>
        </p:pic>
        <p:pic>
          <p:nvPicPr>
            <p:cNvPr id="10" name="object 4">
              <a:extLst>
                <a:ext uri="{FF2B5EF4-FFF2-40B4-BE49-F238E27FC236}">
                  <a16:creationId xmlns:a16="http://schemas.microsoft.com/office/drawing/2014/main" id="{E3A4AA4D-BFCC-E293-A957-DAA6C74CD054}"/>
                </a:ext>
              </a:extLst>
            </p:cNvPr>
            <p:cNvPicPr/>
            <p:nvPr/>
          </p:nvPicPr>
          <p:blipFill>
            <a:blip r:embed="rId3" cstate="print"/>
            <a:stretch>
              <a:fillRect/>
            </a:stretch>
          </p:blipFill>
          <p:spPr>
            <a:xfrm>
              <a:off x="4777985" y="3510969"/>
              <a:ext cx="1904748" cy="1768458"/>
            </a:xfrm>
            <a:prstGeom prst="rect">
              <a:avLst/>
            </a:prstGeom>
          </p:spPr>
        </p:pic>
        <p:pic>
          <p:nvPicPr>
            <p:cNvPr id="11" name="object 5">
              <a:extLst>
                <a:ext uri="{FF2B5EF4-FFF2-40B4-BE49-F238E27FC236}">
                  <a16:creationId xmlns:a16="http://schemas.microsoft.com/office/drawing/2014/main" id="{378006D7-C8C8-86DE-69C0-13EFE22FEC91}"/>
                </a:ext>
              </a:extLst>
            </p:cNvPr>
            <p:cNvPicPr/>
            <p:nvPr/>
          </p:nvPicPr>
          <p:blipFill>
            <a:blip r:embed="rId4" cstate="print"/>
            <a:stretch>
              <a:fillRect/>
            </a:stretch>
          </p:blipFill>
          <p:spPr>
            <a:xfrm>
              <a:off x="6973849" y="3449216"/>
              <a:ext cx="1990843" cy="1873729"/>
            </a:xfrm>
            <a:prstGeom prst="rect">
              <a:avLst/>
            </a:prstGeom>
          </p:spPr>
        </p:pic>
        <p:pic>
          <p:nvPicPr>
            <p:cNvPr id="12" name="object 6">
              <a:extLst>
                <a:ext uri="{FF2B5EF4-FFF2-40B4-BE49-F238E27FC236}">
                  <a16:creationId xmlns:a16="http://schemas.microsoft.com/office/drawing/2014/main" id="{8F6ADE87-B93E-2164-D8F3-6BEA6693130D}"/>
                </a:ext>
              </a:extLst>
            </p:cNvPr>
            <p:cNvPicPr/>
            <p:nvPr/>
          </p:nvPicPr>
          <p:blipFill>
            <a:blip r:embed="rId5" cstate="print"/>
            <a:stretch>
              <a:fillRect/>
            </a:stretch>
          </p:blipFill>
          <p:spPr>
            <a:xfrm>
              <a:off x="9642809" y="3429177"/>
              <a:ext cx="2194922" cy="1939690"/>
            </a:xfrm>
            <a:prstGeom prst="rect">
              <a:avLst/>
            </a:prstGeom>
          </p:spPr>
        </p:pic>
        <p:pic>
          <p:nvPicPr>
            <p:cNvPr id="13" name="object 7">
              <a:extLst>
                <a:ext uri="{FF2B5EF4-FFF2-40B4-BE49-F238E27FC236}">
                  <a16:creationId xmlns:a16="http://schemas.microsoft.com/office/drawing/2014/main" id="{C447F2E1-3EE9-9AC4-6D82-3E8D04CEC5AE}"/>
                </a:ext>
              </a:extLst>
            </p:cNvPr>
            <p:cNvPicPr/>
            <p:nvPr/>
          </p:nvPicPr>
          <p:blipFill>
            <a:blip r:embed="rId6" cstate="print"/>
            <a:stretch>
              <a:fillRect/>
            </a:stretch>
          </p:blipFill>
          <p:spPr>
            <a:xfrm>
              <a:off x="11970400" y="3369259"/>
              <a:ext cx="2131474" cy="1971294"/>
            </a:xfrm>
            <a:prstGeom prst="rect">
              <a:avLst/>
            </a:prstGeom>
          </p:spPr>
        </p:pic>
        <p:pic>
          <p:nvPicPr>
            <p:cNvPr id="14" name="object 8">
              <a:extLst>
                <a:ext uri="{FF2B5EF4-FFF2-40B4-BE49-F238E27FC236}">
                  <a16:creationId xmlns:a16="http://schemas.microsoft.com/office/drawing/2014/main" id="{8CCC7D80-B050-0BD7-264C-8B7CEAF6A197}"/>
                </a:ext>
              </a:extLst>
            </p:cNvPr>
            <p:cNvPicPr/>
            <p:nvPr/>
          </p:nvPicPr>
          <p:blipFill>
            <a:blip r:embed="rId7" cstate="print"/>
            <a:stretch>
              <a:fillRect/>
            </a:stretch>
          </p:blipFill>
          <p:spPr>
            <a:xfrm>
              <a:off x="1422400" y="6731241"/>
              <a:ext cx="2542908" cy="1933613"/>
            </a:xfrm>
            <a:prstGeom prst="rect">
              <a:avLst/>
            </a:prstGeom>
          </p:spPr>
        </p:pic>
        <p:pic>
          <p:nvPicPr>
            <p:cNvPr id="15" name="object 9">
              <a:extLst>
                <a:ext uri="{FF2B5EF4-FFF2-40B4-BE49-F238E27FC236}">
                  <a16:creationId xmlns:a16="http://schemas.microsoft.com/office/drawing/2014/main" id="{ED9837B6-5314-7873-9608-C4D0AD9B65E6}"/>
                </a:ext>
              </a:extLst>
            </p:cNvPr>
            <p:cNvPicPr/>
            <p:nvPr/>
          </p:nvPicPr>
          <p:blipFill>
            <a:blip r:embed="rId8" cstate="print"/>
            <a:stretch>
              <a:fillRect/>
            </a:stretch>
          </p:blipFill>
          <p:spPr>
            <a:xfrm>
              <a:off x="4293646" y="6921208"/>
              <a:ext cx="2050446" cy="1655730"/>
            </a:xfrm>
            <a:prstGeom prst="rect">
              <a:avLst/>
            </a:prstGeom>
          </p:spPr>
        </p:pic>
        <p:pic>
          <p:nvPicPr>
            <p:cNvPr id="16" name="object 10">
              <a:extLst>
                <a:ext uri="{FF2B5EF4-FFF2-40B4-BE49-F238E27FC236}">
                  <a16:creationId xmlns:a16="http://schemas.microsoft.com/office/drawing/2014/main" id="{E91C69D0-D24F-6180-F926-A0861083B609}"/>
                </a:ext>
              </a:extLst>
            </p:cNvPr>
            <p:cNvPicPr/>
            <p:nvPr/>
          </p:nvPicPr>
          <p:blipFill>
            <a:blip r:embed="rId9" cstate="print"/>
            <a:stretch>
              <a:fillRect/>
            </a:stretch>
          </p:blipFill>
          <p:spPr>
            <a:xfrm>
              <a:off x="6742090" y="7081591"/>
              <a:ext cx="1916452" cy="1536508"/>
            </a:xfrm>
            <a:prstGeom prst="rect">
              <a:avLst/>
            </a:prstGeom>
          </p:spPr>
        </p:pic>
        <p:pic>
          <p:nvPicPr>
            <p:cNvPr id="17" name="object 11">
              <a:extLst>
                <a:ext uri="{FF2B5EF4-FFF2-40B4-BE49-F238E27FC236}">
                  <a16:creationId xmlns:a16="http://schemas.microsoft.com/office/drawing/2014/main" id="{270B98DB-2382-81CD-2B74-851E5BE4136A}"/>
                </a:ext>
              </a:extLst>
            </p:cNvPr>
            <p:cNvPicPr/>
            <p:nvPr/>
          </p:nvPicPr>
          <p:blipFill>
            <a:blip r:embed="rId10" cstate="print"/>
            <a:stretch>
              <a:fillRect/>
            </a:stretch>
          </p:blipFill>
          <p:spPr>
            <a:xfrm>
              <a:off x="8851915" y="7088256"/>
              <a:ext cx="1817671" cy="1469603"/>
            </a:xfrm>
            <a:prstGeom prst="rect">
              <a:avLst/>
            </a:prstGeom>
          </p:spPr>
        </p:pic>
        <p:pic>
          <p:nvPicPr>
            <p:cNvPr id="18" name="object 12">
              <a:extLst>
                <a:ext uri="{FF2B5EF4-FFF2-40B4-BE49-F238E27FC236}">
                  <a16:creationId xmlns:a16="http://schemas.microsoft.com/office/drawing/2014/main" id="{F283D133-AFF3-347B-DFD0-51B347A1DA12}"/>
                </a:ext>
              </a:extLst>
            </p:cNvPr>
            <p:cNvPicPr/>
            <p:nvPr/>
          </p:nvPicPr>
          <p:blipFill>
            <a:blip r:embed="rId11" cstate="print"/>
            <a:stretch>
              <a:fillRect/>
            </a:stretch>
          </p:blipFill>
          <p:spPr>
            <a:xfrm>
              <a:off x="10819451" y="5702808"/>
              <a:ext cx="2285930" cy="2884986"/>
            </a:xfrm>
            <a:prstGeom prst="rect">
              <a:avLst/>
            </a:prstGeom>
          </p:spPr>
        </p:pic>
      </p:grpSp>
      <p:sp>
        <p:nvSpPr>
          <p:cNvPr id="2" name="Title 1">
            <a:extLst>
              <a:ext uri="{FF2B5EF4-FFF2-40B4-BE49-F238E27FC236}">
                <a16:creationId xmlns:a16="http://schemas.microsoft.com/office/drawing/2014/main" id="{B8EB3D60-370D-C745-1308-E7275700260D}"/>
              </a:ext>
            </a:extLst>
          </p:cNvPr>
          <p:cNvSpPr>
            <a:spLocks noGrp="1"/>
          </p:cNvSpPr>
          <p:nvPr>
            <p:ph type="title"/>
          </p:nvPr>
        </p:nvSpPr>
        <p:spPr/>
        <p:txBody>
          <a:bodyPr/>
          <a:lstStyle/>
          <a:p>
            <a:r>
              <a:rPr lang="en-US" dirty="0"/>
              <a:t>NFHS Authenticating Mark Update</a:t>
            </a:r>
          </a:p>
        </p:txBody>
      </p:sp>
      <p:sp>
        <p:nvSpPr>
          <p:cNvPr id="19" name="TextBox 18">
            <a:extLst>
              <a:ext uri="{FF2B5EF4-FFF2-40B4-BE49-F238E27FC236}">
                <a16:creationId xmlns:a16="http://schemas.microsoft.com/office/drawing/2014/main" id="{DDBAC477-CCFB-BFB6-3358-477656319D63}"/>
              </a:ext>
            </a:extLst>
          </p:cNvPr>
          <p:cNvSpPr txBox="1"/>
          <p:nvPr/>
        </p:nvSpPr>
        <p:spPr>
          <a:xfrm>
            <a:off x="1077771" y="3703000"/>
            <a:ext cx="5375131" cy="584775"/>
          </a:xfrm>
          <a:prstGeom prst="rect">
            <a:avLst/>
          </a:prstGeom>
          <a:noFill/>
        </p:spPr>
        <p:txBody>
          <a:bodyPr wrap="square" rtlCol="0">
            <a:spAutoFit/>
          </a:bodyPr>
          <a:lstStyle/>
          <a:p>
            <a:r>
              <a:rPr lang="en-US" sz="2400" b="0" i="0" u="none" strike="noStrike" baseline="30000" dirty="0">
                <a:solidFill>
                  <a:srgbClr val="000000"/>
                </a:solidFill>
                <a:latin typeface="+mn-lt"/>
              </a:rPr>
              <a:t>A current list of NFHS authenticated products can be found at </a:t>
            </a:r>
            <a:r>
              <a:rPr lang="en-US" sz="2400" b="1" i="1" u="none" strike="noStrike" baseline="30000" dirty="0">
                <a:solidFill>
                  <a:srgbClr val="000000"/>
                </a:solidFill>
                <a:latin typeface="+mn-lt"/>
              </a:rPr>
              <a:t>www.nfhs.org</a:t>
            </a:r>
            <a:r>
              <a:rPr lang="en-US" sz="2400" b="0" i="0" u="none" strike="noStrike" baseline="30000" dirty="0">
                <a:solidFill>
                  <a:srgbClr val="000000"/>
                </a:solidFill>
                <a:latin typeface="+mn-lt"/>
              </a:rPr>
              <a:t>, Resources, Authenticating Mark.</a:t>
            </a:r>
          </a:p>
        </p:txBody>
      </p:sp>
    </p:spTree>
    <p:extLst>
      <p:ext uri="{BB962C8B-B14F-4D97-AF65-F5344CB8AC3E}">
        <p14:creationId xmlns:p14="http://schemas.microsoft.com/office/powerpoint/2010/main" val="27281654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37823-CE2B-20B5-7A4D-C8AA96BA4C16}"/>
              </a:ext>
            </a:extLst>
          </p:cNvPr>
          <p:cNvSpPr>
            <a:spLocks noGrp="1"/>
          </p:cNvSpPr>
          <p:nvPr>
            <p:ph type="title"/>
          </p:nvPr>
        </p:nvSpPr>
        <p:spPr/>
        <p:txBody>
          <a:bodyPr/>
          <a:lstStyle/>
          <a:p>
            <a:r>
              <a:rPr lang="en-US" dirty="0"/>
              <a:t>Volleyball</a:t>
            </a:r>
          </a:p>
        </p:txBody>
      </p:sp>
      <p:pic>
        <p:nvPicPr>
          <p:cNvPr id="5" name="object 2"/>
          <p:cNvPicPr/>
          <p:nvPr/>
        </p:nvPicPr>
        <p:blipFill>
          <a:blip r:embed="rId2" cstate="print"/>
          <a:stretch>
            <a:fillRect/>
          </a:stretch>
        </p:blipFill>
        <p:spPr>
          <a:xfrm>
            <a:off x="1539797" y="1905402"/>
            <a:ext cx="3687888" cy="3687887"/>
          </a:xfrm>
          <a:prstGeom prst="rect">
            <a:avLst/>
          </a:prstGeom>
        </p:spPr>
      </p:pic>
      <p:pic>
        <p:nvPicPr>
          <p:cNvPr id="6" name="object 3"/>
          <p:cNvPicPr/>
          <p:nvPr/>
        </p:nvPicPr>
        <p:blipFill>
          <a:blip r:embed="rId2" cstate="print"/>
          <a:stretch>
            <a:fillRect/>
          </a:stretch>
        </p:blipFill>
        <p:spPr>
          <a:xfrm>
            <a:off x="6526030" y="1820173"/>
            <a:ext cx="3687888" cy="3687887"/>
          </a:xfrm>
          <a:prstGeom prst="rect">
            <a:avLst/>
          </a:prstGeom>
        </p:spPr>
      </p:pic>
      <p:grpSp>
        <p:nvGrpSpPr>
          <p:cNvPr id="8" name="object 5"/>
          <p:cNvGrpSpPr/>
          <p:nvPr/>
        </p:nvGrpSpPr>
        <p:grpSpPr>
          <a:xfrm>
            <a:off x="7737712" y="3584915"/>
            <a:ext cx="2740306" cy="2188984"/>
            <a:chOff x="10186752" y="4741166"/>
            <a:chExt cx="3736975" cy="2985135"/>
          </a:xfrm>
        </p:grpSpPr>
        <p:sp>
          <p:nvSpPr>
            <p:cNvPr id="9" name="object 6"/>
            <p:cNvSpPr/>
            <p:nvPr/>
          </p:nvSpPr>
          <p:spPr>
            <a:xfrm>
              <a:off x="11362664" y="5165205"/>
              <a:ext cx="2557145" cy="2557145"/>
            </a:xfrm>
            <a:custGeom>
              <a:avLst/>
              <a:gdLst/>
              <a:ahLst/>
              <a:cxnLst/>
              <a:rect l="l" t="t" r="r" b="b"/>
              <a:pathLst>
                <a:path w="2557144" h="2557145">
                  <a:moveTo>
                    <a:pt x="2556929" y="0"/>
                  </a:moveTo>
                  <a:lnTo>
                    <a:pt x="2556476" y="48587"/>
                  </a:lnTo>
                  <a:lnTo>
                    <a:pt x="2555124" y="96955"/>
                  </a:lnTo>
                  <a:lnTo>
                    <a:pt x="2552881" y="145094"/>
                  </a:lnTo>
                  <a:lnTo>
                    <a:pt x="2549754" y="192998"/>
                  </a:lnTo>
                  <a:lnTo>
                    <a:pt x="2545752" y="240658"/>
                  </a:lnTo>
                  <a:lnTo>
                    <a:pt x="2540882" y="288066"/>
                  </a:lnTo>
                  <a:lnTo>
                    <a:pt x="2535153" y="335214"/>
                  </a:lnTo>
                  <a:lnTo>
                    <a:pt x="2528572" y="382094"/>
                  </a:lnTo>
                  <a:lnTo>
                    <a:pt x="2521147" y="428698"/>
                  </a:lnTo>
                  <a:lnTo>
                    <a:pt x="2512887" y="475018"/>
                  </a:lnTo>
                  <a:lnTo>
                    <a:pt x="2503800" y="521047"/>
                  </a:lnTo>
                  <a:lnTo>
                    <a:pt x="2493893" y="566775"/>
                  </a:lnTo>
                  <a:lnTo>
                    <a:pt x="2483174" y="612196"/>
                  </a:lnTo>
                  <a:lnTo>
                    <a:pt x="2471652" y="657300"/>
                  </a:lnTo>
                  <a:lnTo>
                    <a:pt x="2459335" y="702081"/>
                  </a:lnTo>
                  <a:lnTo>
                    <a:pt x="2446230" y="746530"/>
                  </a:lnTo>
                  <a:lnTo>
                    <a:pt x="2432345" y="790639"/>
                  </a:lnTo>
                  <a:lnTo>
                    <a:pt x="2417689" y="834401"/>
                  </a:lnTo>
                  <a:lnTo>
                    <a:pt x="2402269" y="877806"/>
                  </a:lnTo>
                  <a:lnTo>
                    <a:pt x="2386093" y="920848"/>
                  </a:lnTo>
                  <a:lnTo>
                    <a:pt x="2369170" y="963517"/>
                  </a:lnTo>
                  <a:lnTo>
                    <a:pt x="2351508" y="1005807"/>
                  </a:lnTo>
                  <a:lnTo>
                    <a:pt x="2333113" y="1047709"/>
                  </a:lnTo>
                  <a:lnTo>
                    <a:pt x="2313996" y="1089216"/>
                  </a:lnTo>
                  <a:lnTo>
                    <a:pt x="2294162" y="1130318"/>
                  </a:lnTo>
                  <a:lnTo>
                    <a:pt x="2273621" y="1171009"/>
                  </a:lnTo>
                  <a:lnTo>
                    <a:pt x="2252381" y="1211280"/>
                  </a:lnTo>
                  <a:lnTo>
                    <a:pt x="2230448" y="1251123"/>
                  </a:lnTo>
                  <a:lnTo>
                    <a:pt x="2207832" y="1290530"/>
                  </a:lnTo>
                  <a:lnTo>
                    <a:pt x="2184541" y="1329493"/>
                  </a:lnTo>
                  <a:lnTo>
                    <a:pt x="2160582" y="1368005"/>
                  </a:lnTo>
                  <a:lnTo>
                    <a:pt x="2135963" y="1406057"/>
                  </a:lnTo>
                  <a:lnTo>
                    <a:pt x="2110693" y="1443641"/>
                  </a:lnTo>
                  <a:lnTo>
                    <a:pt x="2084778" y="1480749"/>
                  </a:lnTo>
                  <a:lnTo>
                    <a:pt x="2058229" y="1517374"/>
                  </a:lnTo>
                  <a:lnTo>
                    <a:pt x="2031051" y="1553506"/>
                  </a:lnTo>
                  <a:lnTo>
                    <a:pt x="2003254" y="1589139"/>
                  </a:lnTo>
                  <a:lnTo>
                    <a:pt x="1974845" y="1624265"/>
                  </a:lnTo>
                  <a:lnTo>
                    <a:pt x="1945833" y="1658874"/>
                  </a:lnTo>
                  <a:lnTo>
                    <a:pt x="1916225" y="1692960"/>
                  </a:lnTo>
                  <a:lnTo>
                    <a:pt x="1886029" y="1726514"/>
                  </a:lnTo>
                  <a:lnTo>
                    <a:pt x="1855253" y="1759529"/>
                  </a:lnTo>
                  <a:lnTo>
                    <a:pt x="1823906" y="1791995"/>
                  </a:lnTo>
                  <a:lnTo>
                    <a:pt x="1791995" y="1823906"/>
                  </a:lnTo>
                  <a:lnTo>
                    <a:pt x="1759529" y="1855253"/>
                  </a:lnTo>
                  <a:lnTo>
                    <a:pt x="1726514" y="1886029"/>
                  </a:lnTo>
                  <a:lnTo>
                    <a:pt x="1692960" y="1916225"/>
                  </a:lnTo>
                  <a:lnTo>
                    <a:pt x="1658874" y="1945833"/>
                  </a:lnTo>
                  <a:lnTo>
                    <a:pt x="1624265" y="1974845"/>
                  </a:lnTo>
                  <a:lnTo>
                    <a:pt x="1589139" y="2003254"/>
                  </a:lnTo>
                  <a:lnTo>
                    <a:pt x="1553506" y="2031051"/>
                  </a:lnTo>
                  <a:lnTo>
                    <a:pt x="1517374" y="2058229"/>
                  </a:lnTo>
                  <a:lnTo>
                    <a:pt x="1480749" y="2084778"/>
                  </a:lnTo>
                  <a:lnTo>
                    <a:pt x="1443641" y="2110693"/>
                  </a:lnTo>
                  <a:lnTo>
                    <a:pt x="1406057" y="2135963"/>
                  </a:lnTo>
                  <a:lnTo>
                    <a:pt x="1368005" y="2160582"/>
                  </a:lnTo>
                  <a:lnTo>
                    <a:pt x="1329493" y="2184541"/>
                  </a:lnTo>
                  <a:lnTo>
                    <a:pt x="1290530" y="2207832"/>
                  </a:lnTo>
                  <a:lnTo>
                    <a:pt x="1251123" y="2230448"/>
                  </a:lnTo>
                  <a:lnTo>
                    <a:pt x="1211280" y="2252381"/>
                  </a:lnTo>
                  <a:lnTo>
                    <a:pt x="1171009" y="2273621"/>
                  </a:lnTo>
                  <a:lnTo>
                    <a:pt x="1130318" y="2294162"/>
                  </a:lnTo>
                  <a:lnTo>
                    <a:pt x="1089216" y="2313996"/>
                  </a:lnTo>
                  <a:lnTo>
                    <a:pt x="1047709" y="2333113"/>
                  </a:lnTo>
                  <a:lnTo>
                    <a:pt x="1005807" y="2351508"/>
                  </a:lnTo>
                  <a:lnTo>
                    <a:pt x="963517" y="2369170"/>
                  </a:lnTo>
                  <a:lnTo>
                    <a:pt x="920848" y="2386093"/>
                  </a:lnTo>
                  <a:lnTo>
                    <a:pt x="877806" y="2402269"/>
                  </a:lnTo>
                  <a:lnTo>
                    <a:pt x="834401" y="2417689"/>
                  </a:lnTo>
                  <a:lnTo>
                    <a:pt x="790639" y="2432345"/>
                  </a:lnTo>
                  <a:lnTo>
                    <a:pt x="746530" y="2446230"/>
                  </a:lnTo>
                  <a:lnTo>
                    <a:pt x="702081" y="2459335"/>
                  </a:lnTo>
                  <a:lnTo>
                    <a:pt x="657300" y="2471652"/>
                  </a:lnTo>
                  <a:lnTo>
                    <a:pt x="612196" y="2483174"/>
                  </a:lnTo>
                  <a:lnTo>
                    <a:pt x="566775" y="2493893"/>
                  </a:lnTo>
                  <a:lnTo>
                    <a:pt x="521047" y="2503800"/>
                  </a:lnTo>
                  <a:lnTo>
                    <a:pt x="475018" y="2512887"/>
                  </a:lnTo>
                  <a:lnTo>
                    <a:pt x="428698" y="2521147"/>
                  </a:lnTo>
                  <a:lnTo>
                    <a:pt x="382094" y="2528572"/>
                  </a:lnTo>
                  <a:lnTo>
                    <a:pt x="335214" y="2535153"/>
                  </a:lnTo>
                  <a:lnTo>
                    <a:pt x="288066" y="2540882"/>
                  </a:lnTo>
                  <a:lnTo>
                    <a:pt x="240658" y="2545752"/>
                  </a:lnTo>
                  <a:lnTo>
                    <a:pt x="192998" y="2549754"/>
                  </a:lnTo>
                  <a:lnTo>
                    <a:pt x="145094" y="2552881"/>
                  </a:lnTo>
                  <a:lnTo>
                    <a:pt x="96955" y="2555124"/>
                  </a:lnTo>
                  <a:lnTo>
                    <a:pt x="48587" y="2556476"/>
                  </a:lnTo>
                  <a:lnTo>
                    <a:pt x="0" y="2556929"/>
                  </a:lnTo>
                </a:path>
              </a:pathLst>
            </a:custGeom>
            <a:ln w="8001">
              <a:solidFill>
                <a:srgbClr val="231F20"/>
              </a:solidFill>
            </a:ln>
          </p:spPr>
          <p:txBody>
            <a:bodyPr wrap="square" lIns="0" tIns="0" rIns="0" bIns="0" rtlCol="0"/>
            <a:lstStyle/>
            <a:p>
              <a:endParaRPr/>
            </a:p>
          </p:txBody>
        </p:sp>
        <p:sp>
          <p:nvSpPr>
            <p:cNvPr id="10" name="object 7"/>
            <p:cNvSpPr/>
            <p:nvPr/>
          </p:nvSpPr>
          <p:spPr>
            <a:xfrm>
              <a:off x="10188898" y="5252502"/>
              <a:ext cx="586740" cy="103505"/>
            </a:xfrm>
            <a:custGeom>
              <a:avLst/>
              <a:gdLst/>
              <a:ahLst/>
              <a:cxnLst/>
              <a:rect l="l" t="t" r="r" b="b"/>
              <a:pathLst>
                <a:path w="586740" h="103504">
                  <a:moveTo>
                    <a:pt x="586117" y="102920"/>
                  </a:moveTo>
                  <a:lnTo>
                    <a:pt x="0" y="102920"/>
                  </a:lnTo>
                  <a:lnTo>
                    <a:pt x="0" y="0"/>
                  </a:lnTo>
                </a:path>
              </a:pathLst>
            </a:custGeom>
            <a:ln w="4292">
              <a:solidFill>
                <a:srgbClr val="231F20"/>
              </a:solidFill>
            </a:ln>
          </p:spPr>
          <p:txBody>
            <a:bodyPr wrap="square" lIns="0" tIns="0" rIns="0" bIns="0" rtlCol="0"/>
            <a:lstStyle/>
            <a:p>
              <a:endParaRPr/>
            </a:p>
          </p:txBody>
        </p:sp>
        <p:sp>
          <p:nvSpPr>
            <p:cNvPr id="22" name="object 8"/>
            <p:cNvSpPr/>
            <p:nvPr/>
          </p:nvSpPr>
          <p:spPr>
            <a:xfrm>
              <a:off x="11120951" y="5252498"/>
              <a:ext cx="610235" cy="103505"/>
            </a:xfrm>
            <a:custGeom>
              <a:avLst/>
              <a:gdLst/>
              <a:ahLst/>
              <a:cxnLst/>
              <a:rect l="l" t="t" r="r" b="b"/>
              <a:pathLst>
                <a:path w="610234" h="103504">
                  <a:moveTo>
                    <a:pt x="609904" y="0"/>
                  </a:moveTo>
                  <a:lnTo>
                    <a:pt x="609904" y="102920"/>
                  </a:lnTo>
                  <a:lnTo>
                    <a:pt x="0" y="102920"/>
                  </a:lnTo>
                </a:path>
              </a:pathLst>
            </a:custGeom>
            <a:ln w="4292">
              <a:solidFill>
                <a:srgbClr val="231F20"/>
              </a:solidFill>
            </a:ln>
          </p:spPr>
          <p:txBody>
            <a:bodyPr wrap="square" lIns="0" tIns="0" rIns="0" bIns="0" rtlCol="0"/>
            <a:lstStyle/>
            <a:p>
              <a:endParaRPr/>
            </a:p>
          </p:txBody>
        </p:sp>
        <p:pic>
          <p:nvPicPr>
            <p:cNvPr id="25" name="object 9"/>
            <p:cNvPicPr/>
            <p:nvPr/>
          </p:nvPicPr>
          <p:blipFill>
            <a:blip r:embed="rId3" cstate="print"/>
            <a:stretch>
              <a:fillRect/>
            </a:stretch>
          </p:blipFill>
          <p:spPr>
            <a:xfrm>
              <a:off x="10240939" y="4856332"/>
              <a:ext cx="266266" cy="252324"/>
            </a:xfrm>
            <a:prstGeom prst="rect">
              <a:avLst/>
            </a:prstGeom>
          </p:spPr>
        </p:pic>
        <p:sp>
          <p:nvSpPr>
            <p:cNvPr id="26" name="object 10"/>
            <p:cNvSpPr/>
            <p:nvPr/>
          </p:nvSpPr>
          <p:spPr>
            <a:xfrm>
              <a:off x="10205669" y="4741176"/>
              <a:ext cx="1508760" cy="331470"/>
            </a:xfrm>
            <a:custGeom>
              <a:avLst/>
              <a:gdLst/>
              <a:ahLst/>
              <a:cxnLst/>
              <a:rect l="l" t="t" r="r" b="b"/>
              <a:pathLst>
                <a:path w="1508759" h="331470">
                  <a:moveTo>
                    <a:pt x="314566" y="0"/>
                  </a:moveTo>
                  <a:lnTo>
                    <a:pt x="0" y="0"/>
                  </a:lnTo>
                  <a:lnTo>
                    <a:pt x="13042" y="44970"/>
                  </a:lnTo>
                  <a:lnTo>
                    <a:pt x="13042" y="219036"/>
                  </a:lnTo>
                  <a:lnTo>
                    <a:pt x="145364" y="110236"/>
                  </a:lnTo>
                  <a:lnTo>
                    <a:pt x="178028" y="150050"/>
                  </a:lnTo>
                  <a:lnTo>
                    <a:pt x="301523" y="48463"/>
                  </a:lnTo>
                  <a:lnTo>
                    <a:pt x="301523" y="44970"/>
                  </a:lnTo>
                  <a:lnTo>
                    <a:pt x="314566" y="0"/>
                  </a:lnTo>
                  <a:close/>
                </a:path>
                <a:path w="1508759" h="331470">
                  <a:moveTo>
                    <a:pt x="857859" y="0"/>
                  </a:moveTo>
                  <a:lnTo>
                    <a:pt x="602030" y="0"/>
                  </a:lnTo>
                  <a:lnTo>
                    <a:pt x="602030" y="72872"/>
                  </a:lnTo>
                  <a:lnTo>
                    <a:pt x="628383" y="72872"/>
                  </a:lnTo>
                  <a:lnTo>
                    <a:pt x="628383" y="202399"/>
                  </a:lnTo>
                  <a:lnTo>
                    <a:pt x="469480" y="0"/>
                  </a:lnTo>
                  <a:lnTo>
                    <a:pt x="356997" y="0"/>
                  </a:lnTo>
                  <a:lnTo>
                    <a:pt x="356997" y="72872"/>
                  </a:lnTo>
                  <a:lnTo>
                    <a:pt x="383400" y="72872"/>
                  </a:lnTo>
                  <a:lnTo>
                    <a:pt x="383400" y="258178"/>
                  </a:lnTo>
                  <a:lnTo>
                    <a:pt x="356997" y="258178"/>
                  </a:lnTo>
                  <a:lnTo>
                    <a:pt x="356997" y="331050"/>
                  </a:lnTo>
                  <a:lnTo>
                    <a:pt x="469480" y="331050"/>
                  </a:lnTo>
                  <a:lnTo>
                    <a:pt x="469480" y="128651"/>
                  </a:lnTo>
                  <a:lnTo>
                    <a:pt x="628383" y="331050"/>
                  </a:lnTo>
                  <a:lnTo>
                    <a:pt x="714463" y="331050"/>
                  </a:lnTo>
                  <a:lnTo>
                    <a:pt x="714463" y="201104"/>
                  </a:lnTo>
                  <a:lnTo>
                    <a:pt x="827455" y="201104"/>
                  </a:lnTo>
                  <a:lnTo>
                    <a:pt x="827455" y="128155"/>
                  </a:lnTo>
                  <a:lnTo>
                    <a:pt x="714463" y="128155"/>
                  </a:lnTo>
                  <a:lnTo>
                    <a:pt x="714463" y="72872"/>
                  </a:lnTo>
                  <a:lnTo>
                    <a:pt x="857859" y="72872"/>
                  </a:lnTo>
                  <a:lnTo>
                    <a:pt x="857859" y="0"/>
                  </a:lnTo>
                  <a:close/>
                </a:path>
                <a:path w="1508759" h="331470">
                  <a:moveTo>
                    <a:pt x="1209929" y="482"/>
                  </a:moveTo>
                  <a:lnTo>
                    <a:pt x="1081976" y="482"/>
                  </a:lnTo>
                  <a:lnTo>
                    <a:pt x="1081976" y="72872"/>
                  </a:lnTo>
                  <a:lnTo>
                    <a:pt x="1104430" y="72872"/>
                  </a:lnTo>
                  <a:lnTo>
                    <a:pt x="1104430" y="127482"/>
                  </a:lnTo>
                  <a:lnTo>
                    <a:pt x="1003007" y="127482"/>
                  </a:lnTo>
                  <a:lnTo>
                    <a:pt x="1003007" y="72872"/>
                  </a:lnTo>
                  <a:lnTo>
                    <a:pt x="1021803" y="72872"/>
                  </a:lnTo>
                  <a:lnTo>
                    <a:pt x="1021803" y="482"/>
                  </a:lnTo>
                  <a:lnTo>
                    <a:pt x="893838" y="482"/>
                  </a:lnTo>
                  <a:lnTo>
                    <a:pt x="893838" y="72872"/>
                  </a:lnTo>
                  <a:lnTo>
                    <a:pt x="916927" y="72872"/>
                  </a:lnTo>
                  <a:lnTo>
                    <a:pt x="916927" y="127482"/>
                  </a:lnTo>
                  <a:lnTo>
                    <a:pt x="916927" y="194792"/>
                  </a:lnTo>
                  <a:lnTo>
                    <a:pt x="916927" y="258292"/>
                  </a:lnTo>
                  <a:lnTo>
                    <a:pt x="893838" y="258292"/>
                  </a:lnTo>
                  <a:lnTo>
                    <a:pt x="893838" y="330682"/>
                  </a:lnTo>
                  <a:lnTo>
                    <a:pt x="1021803" y="330682"/>
                  </a:lnTo>
                  <a:lnTo>
                    <a:pt x="1021803" y="258292"/>
                  </a:lnTo>
                  <a:lnTo>
                    <a:pt x="1003007" y="258292"/>
                  </a:lnTo>
                  <a:lnTo>
                    <a:pt x="1003007" y="194792"/>
                  </a:lnTo>
                  <a:lnTo>
                    <a:pt x="1104430" y="194792"/>
                  </a:lnTo>
                  <a:lnTo>
                    <a:pt x="1104430" y="258292"/>
                  </a:lnTo>
                  <a:lnTo>
                    <a:pt x="1081976" y="258292"/>
                  </a:lnTo>
                  <a:lnTo>
                    <a:pt x="1081976" y="330682"/>
                  </a:lnTo>
                  <a:lnTo>
                    <a:pt x="1209929" y="330682"/>
                  </a:lnTo>
                  <a:lnTo>
                    <a:pt x="1209929" y="258292"/>
                  </a:lnTo>
                  <a:lnTo>
                    <a:pt x="1190409" y="258292"/>
                  </a:lnTo>
                  <a:lnTo>
                    <a:pt x="1190409" y="194792"/>
                  </a:lnTo>
                  <a:lnTo>
                    <a:pt x="1190409" y="127482"/>
                  </a:lnTo>
                  <a:lnTo>
                    <a:pt x="1190409" y="72872"/>
                  </a:lnTo>
                  <a:lnTo>
                    <a:pt x="1209929" y="72872"/>
                  </a:lnTo>
                  <a:lnTo>
                    <a:pt x="1209929" y="482"/>
                  </a:lnTo>
                  <a:close/>
                </a:path>
                <a:path w="1508759" h="331470">
                  <a:moveTo>
                    <a:pt x="1508404" y="205727"/>
                  </a:moveTo>
                  <a:lnTo>
                    <a:pt x="1491703" y="158394"/>
                  </a:lnTo>
                  <a:lnTo>
                    <a:pt x="1440243" y="137642"/>
                  </a:lnTo>
                  <a:lnTo>
                    <a:pt x="1345717" y="113995"/>
                  </a:lnTo>
                  <a:lnTo>
                    <a:pt x="1337195" y="111633"/>
                  </a:lnTo>
                  <a:lnTo>
                    <a:pt x="1335735" y="110236"/>
                  </a:lnTo>
                  <a:lnTo>
                    <a:pt x="1335735" y="72872"/>
                  </a:lnTo>
                  <a:lnTo>
                    <a:pt x="1337703" y="70942"/>
                  </a:lnTo>
                  <a:lnTo>
                    <a:pt x="1412836" y="70942"/>
                  </a:lnTo>
                  <a:lnTo>
                    <a:pt x="1414703" y="72872"/>
                  </a:lnTo>
                  <a:lnTo>
                    <a:pt x="1414703" y="106438"/>
                  </a:lnTo>
                  <a:lnTo>
                    <a:pt x="1503616" y="106438"/>
                  </a:lnTo>
                  <a:lnTo>
                    <a:pt x="1503616" y="64363"/>
                  </a:lnTo>
                  <a:lnTo>
                    <a:pt x="1499692" y="35941"/>
                  </a:lnTo>
                  <a:lnTo>
                    <a:pt x="1487792" y="15862"/>
                  </a:lnTo>
                  <a:lnTo>
                    <a:pt x="1467751" y="3937"/>
                  </a:lnTo>
                  <a:lnTo>
                    <a:pt x="1439354" y="0"/>
                  </a:lnTo>
                  <a:lnTo>
                    <a:pt x="1311186" y="0"/>
                  </a:lnTo>
                  <a:lnTo>
                    <a:pt x="1282776" y="3937"/>
                  </a:lnTo>
                  <a:lnTo>
                    <a:pt x="1262722" y="15862"/>
                  </a:lnTo>
                  <a:lnTo>
                    <a:pt x="1250835" y="35941"/>
                  </a:lnTo>
                  <a:lnTo>
                    <a:pt x="1246924" y="64363"/>
                  </a:lnTo>
                  <a:lnTo>
                    <a:pt x="1246924" y="122008"/>
                  </a:lnTo>
                  <a:lnTo>
                    <a:pt x="1263586" y="169379"/>
                  </a:lnTo>
                  <a:lnTo>
                    <a:pt x="1315021" y="190093"/>
                  </a:lnTo>
                  <a:lnTo>
                    <a:pt x="1417129" y="216103"/>
                  </a:lnTo>
                  <a:lnTo>
                    <a:pt x="1419491" y="217563"/>
                  </a:lnTo>
                  <a:lnTo>
                    <a:pt x="1419491" y="258178"/>
                  </a:lnTo>
                  <a:lnTo>
                    <a:pt x="1417535" y="260108"/>
                  </a:lnTo>
                  <a:lnTo>
                    <a:pt x="1336738" y="260108"/>
                  </a:lnTo>
                  <a:lnTo>
                    <a:pt x="1334871" y="258178"/>
                  </a:lnTo>
                  <a:lnTo>
                    <a:pt x="1334871" y="221297"/>
                  </a:lnTo>
                  <a:lnTo>
                    <a:pt x="1245933" y="221297"/>
                  </a:lnTo>
                  <a:lnTo>
                    <a:pt x="1245933" y="266700"/>
                  </a:lnTo>
                  <a:lnTo>
                    <a:pt x="1249870" y="295109"/>
                  </a:lnTo>
                  <a:lnTo>
                    <a:pt x="1261783" y="315188"/>
                  </a:lnTo>
                  <a:lnTo>
                    <a:pt x="1281849" y="327126"/>
                  </a:lnTo>
                  <a:lnTo>
                    <a:pt x="1310220" y="331063"/>
                  </a:lnTo>
                  <a:lnTo>
                    <a:pt x="1444040" y="331063"/>
                  </a:lnTo>
                  <a:lnTo>
                    <a:pt x="1472463" y="327126"/>
                  </a:lnTo>
                  <a:lnTo>
                    <a:pt x="1492542" y="315188"/>
                  </a:lnTo>
                  <a:lnTo>
                    <a:pt x="1504467" y="295109"/>
                  </a:lnTo>
                  <a:lnTo>
                    <a:pt x="1508404" y="266700"/>
                  </a:lnTo>
                  <a:lnTo>
                    <a:pt x="1508404" y="205727"/>
                  </a:lnTo>
                  <a:close/>
                </a:path>
              </a:pathLst>
            </a:custGeom>
            <a:solidFill>
              <a:srgbClr val="231F20"/>
            </a:solidFill>
          </p:spPr>
          <p:txBody>
            <a:bodyPr wrap="square" lIns="0" tIns="0" rIns="0" bIns="0" rtlCol="0"/>
            <a:lstStyle/>
            <a:p>
              <a:endParaRPr/>
            </a:p>
          </p:txBody>
        </p:sp>
      </p:grpSp>
      <p:sp>
        <p:nvSpPr>
          <p:cNvPr id="11" name="object 11"/>
          <p:cNvSpPr txBox="1"/>
          <p:nvPr/>
        </p:nvSpPr>
        <p:spPr>
          <a:xfrm>
            <a:off x="8202474" y="3974558"/>
            <a:ext cx="185352" cy="137217"/>
          </a:xfrm>
          <a:prstGeom prst="rect">
            <a:avLst/>
          </a:prstGeom>
        </p:spPr>
        <p:txBody>
          <a:bodyPr vert="horz" wrap="square" lIns="0" tIns="13970" rIns="0" bIns="0" rtlCol="0">
            <a:spAutoFit/>
          </a:bodyPr>
          <a:lstStyle/>
          <a:p>
            <a:pPr marL="12700">
              <a:lnSpc>
                <a:spcPct val="100000"/>
              </a:lnSpc>
              <a:spcBef>
                <a:spcPts val="110"/>
              </a:spcBef>
            </a:pPr>
            <a:r>
              <a:rPr sz="800" spc="-65" dirty="0">
                <a:solidFill>
                  <a:srgbClr val="231F20"/>
                </a:solidFill>
                <a:latin typeface="Trebuchet MS"/>
                <a:cs typeface="Trebuchet MS"/>
              </a:rPr>
              <a:t>2.5”</a:t>
            </a:r>
            <a:endParaRPr sz="800" dirty="0">
              <a:latin typeface="Trebuchet MS"/>
              <a:cs typeface="Trebuchet MS"/>
            </a:endParaRPr>
          </a:p>
        </p:txBody>
      </p:sp>
      <p:grpSp>
        <p:nvGrpSpPr>
          <p:cNvPr id="12" name="object 12"/>
          <p:cNvGrpSpPr/>
          <p:nvPr/>
        </p:nvGrpSpPr>
        <p:grpSpPr>
          <a:xfrm>
            <a:off x="2966977" y="3705213"/>
            <a:ext cx="838156" cy="217921"/>
            <a:chOff x="3385788" y="4905218"/>
            <a:chExt cx="1143000" cy="297180"/>
          </a:xfrm>
        </p:grpSpPr>
        <p:sp>
          <p:nvSpPr>
            <p:cNvPr id="13" name="object 13"/>
            <p:cNvSpPr/>
            <p:nvPr/>
          </p:nvSpPr>
          <p:spPr>
            <a:xfrm>
              <a:off x="3414458" y="4905222"/>
              <a:ext cx="749300" cy="238760"/>
            </a:xfrm>
            <a:custGeom>
              <a:avLst/>
              <a:gdLst/>
              <a:ahLst/>
              <a:cxnLst/>
              <a:rect l="l" t="t" r="r" b="b"/>
              <a:pathLst>
                <a:path w="749300" h="238760">
                  <a:moveTo>
                    <a:pt x="328917" y="165"/>
                  </a:moveTo>
                  <a:lnTo>
                    <a:pt x="235407" y="165"/>
                  </a:lnTo>
                  <a:lnTo>
                    <a:pt x="211226" y="52120"/>
                  </a:lnTo>
                  <a:lnTo>
                    <a:pt x="211226" y="53555"/>
                  </a:lnTo>
                  <a:lnTo>
                    <a:pt x="215874" y="53555"/>
                  </a:lnTo>
                  <a:lnTo>
                    <a:pt x="221068" y="53200"/>
                  </a:lnTo>
                  <a:lnTo>
                    <a:pt x="225018" y="53733"/>
                  </a:lnTo>
                  <a:lnTo>
                    <a:pt x="200469" y="107835"/>
                  </a:lnTo>
                  <a:lnTo>
                    <a:pt x="200113" y="107480"/>
                  </a:lnTo>
                  <a:lnTo>
                    <a:pt x="183997" y="165"/>
                  </a:lnTo>
                  <a:lnTo>
                    <a:pt x="107670" y="0"/>
                  </a:lnTo>
                  <a:lnTo>
                    <a:pt x="101473" y="13055"/>
                  </a:lnTo>
                  <a:lnTo>
                    <a:pt x="83667" y="52476"/>
                  </a:lnTo>
                  <a:lnTo>
                    <a:pt x="83667" y="53200"/>
                  </a:lnTo>
                  <a:lnTo>
                    <a:pt x="97282" y="53555"/>
                  </a:lnTo>
                  <a:lnTo>
                    <a:pt x="96558" y="55702"/>
                  </a:lnTo>
                  <a:lnTo>
                    <a:pt x="65747" y="123786"/>
                  </a:lnTo>
                  <a:lnTo>
                    <a:pt x="38163" y="183972"/>
                  </a:lnTo>
                  <a:lnTo>
                    <a:pt x="33680" y="184873"/>
                  </a:lnTo>
                  <a:lnTo>
                    <a:pt x="28473" y="183261"/>
                  </a:lnTo>
                  <a:lnTo>
                    <a:pt x="23825" y="184340"/>
                  </a:lnTo>
                  <a:lnTo>
                    <a:pt x="0" y="236474"/>
                  </a:lnTo>
                  <a:lnTo>
                    <a:pt x="0" y="237363"/>
                  </a:lnTo>
                  <a:lnTo>
                    <a:pt x="93865" y="237363"/>
                  </a:lnTo>
                  <a:lnTo>
                    <a:pt x="117690" y="184162"/>
                  </a:lnTo>
                  <a:lnTo>
                    <a:pt x="104444" y="184162"/>
                  </a:lnTo>
                  <a:lnTo>
                    <a:pt x="104076" y="183807"/>
                  </a:lnTo>
                  <a:lnTo>
                    <a:pt x="115379" y="158026"/>
                  </a:lnTo>
                  <a:lnTo>
                    <a:pt x="127203" y="132384"/>
                  </a:lnTo>
                  <a:lnTo>
                    <a:pt x="128092" y="132562"/>
                  </a:lnTo>
                  <a:lnTo>
                    <a:pt x="127546" y="133642"/>
                  </a:lnTo>
                  <a:lnTo>
                    <a:pt x="127736" y="133819"/>
                  </a:lnTo>
                  <a:lnTo>
                    <a:pt x="143497" y="237553"/>
                  </a:lnTo>
                  <a:lnTo>
                    <a:pt x="221602" y="237363"/>
                  </a:lnTo>
                  <a:lnTo>
                    <a:pt x="245262" y="185775"/>
                  </a:lnTo>
                  <a:lnTo>
                    <a:pt x="245262" y="184162"/>
                  </a:lnTo>
                  <a:lnTo>
                    <a:pt x="235940" y="184340"/>
                  </a:lnTo>
                  <a:lnTo>
                    <a:pt x="232003" y="183972"/>
                  </a:lnTo>
                  <a:lnTo>
                    <a:pt x="232359" y="181660"/>
                  </a:lnTo>
                  <a:lnTo>
                    <a:pt x="233616" y="179857"/>
                  </a:lnTo>
                  <a:lnTo>
                    <a:pt x="284314" y="66636"/>
                  </a:lnTo>
                  <a:lnTo>
                    <a:pt x="290588" y="53555"/>
                  </a:lnTo>
                  <a:lnTo>
                    <a:pt x="304749" y="53200"/>
                  </a:lnTo>
                  <a:lnTo>
                    <a:pt x="328218" y="1422"/>
                  </a:lnTo>
                  <a:lnTo>
                    <a:pt x="328218" y="1066"/>
                  </a:lnTo>
                  <a:lnTo>
                    <a:pt x="328917" y="165"/>
                  </a:lnTo>
                  <a:close/>
                </a:path>
                <a:path w="749300" h="238760">
                  <a:moveTo>
                    <a:pt x="525627" y="533"/>
                  </a:moveTo>
                  <a:lnTo>
                    <a:pt x="462216" y="533"/>
                  </a:lnTo>
                  <a:lnTo>
                    <a:pt x="354711" y="177"/>
                  </a:lnTo>
                  <a:lnTo>
                    <a:pt x="353098" y="889"/>
                  </a:lnTo>
                  <a:lnTo>
                    <a:pt x="329819" y="53200"/>
                  </a:lnTo>
                  <a:lnTo>
                    <a:pt x="342887" y="53568"/>
                  </a:lnTo>
                  <a:lnTo>
                    <a:pt x="343433" y="54102"/>
                  </a:lnTo>
                  <a:lnTo>
                    <a:pt x="287896" y="178435"/>
                  </a:lnTo>
                  <a:lnTo>
                    <a:pt x="284670" y="184340"/>
                  </a:lnTo>
                  <a:lnTo>
                    <a:pt x="270700" y="184708"/>
                  </a:lnTo>
                  <a:lnTo>
                    <a:pt x="246684" y="237375"/>
                  </a:lnTo>
                  <a:lnTo>
                    <a:pt x="291465" y="237731"/>
                  </a:lnTo>
                  <a:lnTo>
                    <a:pt x="353098" y="237731"/>
                  </a:lnTo>
                  <a:lnTo>
                    <a:pt x="376758" y="184708"/>
                  </a:lnTo>
                  <a:lnTo>
                    <a:pt x="369963" y="184416"/>
                  </a:lnTo>
                  <a:lnTo>
                    <a:pt x="356323" y="184658"/>
                  </a:lnTo>
                  <a:lnTo>
                    <a:pt x="350227" y="184175"/>
                  </a:lnTo>
                  <a:lnTo>
                    <a:pt x="354330" y="174523"/>
                  </a:lnTo>
                  <a:lnTo>
                    <a:pt x="367436" y="145643"/>
                  </a:lnTo>
                  <a:lnTo>
                    <a:pt x="370128" y="146011"/>
                  </a:lnTo>
                  <a:lnTo>
                    <a:pt x="373697" y="145288"/>
                  </a:lnTo>
                  <a:lnTo>
                    <a:pt x="376389" y="146011"/>
                  </a:lnTo>
                  <a:lnTo>
                    <a:pt x="375310" y="149047"/>
                  </a:lnTo>
                  <a:lnTo>
                    <a:pt x="373532" y="151917"/>
                  </a:lnTo>
                  <a:lnTo>
                    <a:pt x="372452" y="155143"/>
                  </a:lnTo>
                  <a:lnTo>
                    <a:pt x="425297" y="155143"/>
                  </a:lnTo>
                  <a:lnTo>
                    <a:pt x="456120" y="85801"/>
                  </a:lnTo>
                  <a:lnTo>
                    <a:pt x="457009" y="82956"/>
                  </a:lnTo>
                  <a:lnTo>
                    <a:pt x="405422" y="82765"/>
                  </a:lnTo>
                  <a:lnTo>
                    <a:pt x="404520" y="83121"/>
                  </a:lnTo>
                  <a:lnTo>
                    <a:pt x="400227" y="92252"/>
                  </a:lnTo>
                  <a:lnTo>
                    <a:pt x="393763" y="92621"/>
                  </a:lnTo>
                  <a:lnTo>
                    <a:pt x="391261" y="91897"/>
                  </a:lnTo>
                  <a:lnTo>
                    <a:pt x="408101" y="53746"/>
                  </a:lnTo>
                  <a:lnTo>
                    <a:pt x="438594" y="53771"/>
                  </a:lnTo>
                  <a:lnTo>
                    <a:pt x="448602" y="54102"/>
                  </a:lnTo>
                  <a:lnTo>
                    <a:pt x="445909" y="60020"/>
                  </a:lnTo>
                  <a:lnTo>
                    <a:pt x="445008" y="63246"/>
                  </a:lnTo>
                  <a:lnTo>
                    <a:pt x="496239" y="63411"/>
                  </a:lnTo>
                  <a:lnTo>
                    <a:pt x="498043" y="62877"/>
                  </a:lnTo>
                  <a:lnTo>
                    <a:pt x="525627" y="533"/>
                  </a:lnTo>
                  <a:close/>
                </a:path>
                <a:path w="749300" h="238760">
                  <a:moveTo>
                    <a:pt x="749211" y="889"/>
                  </a:moveTo>
                  <a:lnTo>
                    <a:pt x="660184" y="533"/>
                  </a:lnTo>
                  <a:lnTo>
                    <a:pt x="656780" y="1066"/>
                  </a:lnTo>
                  <a:lnTo>
                    <a:pt x="633133" y="54635"/>
                  </a:lnTo>
                  <a:lnTo>
                    <a:pt x="646379" y="54635"/>
                  </a:lnTo>
                  <a:lnTo>
                    <a:pt x="646747" y="55003"/>
                  </a:lnTo>
                  <a:lnTo>
                    <a:pt x="632599" y="86525"/>
                  </a:lnTo>
                  <a:lnTo>
                    <a:pt x="621030" y="86817"/>
                  </a:lnTo>
                  <a:lnTo>
                    <a:pt x="587260" y="86347"/>
                  </a:lnTo>
                  <a:lnTo>
                    <a:pt x="601230" y="54635"/>
                  </a:lnTo>
                  <a:lnTo>
                    <a:pt x="615035" y="54635"/>
                  </a:lnTo>
                  <a:lnTo>
                    <a:pt x="627151" y="27901"/>
                  </a:lnTo>
                  <a:lnTo>
                    <a:pt x="638860" y="889"/>
                  </a:lnTo>
                  <a:lnTo>
                    <a:pt x="616115" y="901"/>
                  </a:lnTo>
                  <a:lnTo>
                    <a:pt x="549287" y="355"/>
                  </a:lnTo>
                  <a:lnTo>
                    <a:pt x="546417" y="889"/>
                  </a:lnTo>
                  <a:lnTo>
                    <a:pt x="522770" y="53200"/>
                  </a:lnTo>
                  <a:lnTo>
                    <a:pt x="522770" y="54279"/>
                  </a:lnTo>
                  <a:lnTo>
                    <a:pt x="535838" y="54279"/>
                  </a:lnTo>
                  <a:lnTo>
                    <a:pt x="536384" y="54813"/>
                  </a:lnTo>
                  <a:lnTo>
                    <a:pt x="532447" y="63944"/>
                  </a:lnTo>
                  <a:lnTo>
                    <a:pt x="530301" y="68249"/>
                  </a:lnTo>
                  <a:lnTo>
                    <a:pt x="482638" y="175564"/>
                  </a:lnTo>
                  <a:lnTo>
                    <a:pt x="478332" y="184340"/>
                  </a:lnTo>
                  <a:lnTo>
                    <a:pt x="464362" y="184696"/>
                  </a:lnTo>
                  <a:lnTo>
                    <a:pt x="440715" y="237731"/>
                  </a:lnTo>
                  <a:lnTo>
                    <a:pt x="533336" y="237909"/>
                  </a:lnTo>
                  <a:lnTo>
                    <a:pt x="544868" y="211861"/>
                  </a:lnTo>
                  <a:lnTo>
                    <a:pt x="556806" y="185953"/>
                  </a:lnTo>
                  <a:lnTo>
                    <a:pt x="556806" y="184696"/>
                  </a:lnTo>
                  <a:lnTo>
                    <a:pt x="543547" y="184696"/>
                  </a:lnTo>
                  <a:lnTo>
                    <a:pt x="543191" y="184162"/>
                  </a:lnTo>
                  <a:lnTo>
                    <a:pt x="560755" y="145288"/>
                  </a:lnTo>
                  <a:lnTo>
                    <a:pt x="604456" y="145288"/>
                  </a:lnTo>
                  <a:lnTo>
                    <a:pt x="606437" y="145643"/>
                  </a:lnTo>
                  <a:lnTo>
                    <a:pt x="602234" y="155524"/>
                  </a:lnTo>
                  <a:lnTo>
                    <a:pt x="589064" y="184696"/>
                  </a:lnTo>
                  <a:lnTo>
                    <a:pt x="584225" y="184886"/>
                  </a:lnTo>
                  <a:lnTo>
                    <a:pt x="579208" y="184340"/>
                  </a:lnTo>
                  <a:lnTo>
                    <a:pt x="574725" y="185064"/>
                  </a:lnTo>
                  <a:lnTo>
                    <a:pt x="551065" y="237007"/>
                  </a:lnTo>
                  <a:lnTo>
                    <a:pt x="551065" y="237909"/>
                  </a:lnTo>
                  <a:lnTo>
                    <a:pt x="643343" y="238442"/>
                  </a:lnTo>
                  <a:lnTo>
                    <a:pt x="667169" y="185775"/>
                  </a:lnTo>
                  <a:lnTo>
                    <a:pt x="667169" y="184886"/>
                  </a:lnTo>
                  <a:lnTo>
                    <a:pt x="654265" y="184886"/>
                  </a:lnTo>
                  <a:lnTo>
                    <a:pt x="653732" y="184162"/>
                  </a:lnTo>
                  <a:lnTo>
                    <a:pt x="661809" y="166255"/>
                  </a:lnTo>
                  <a:lnTo>
                    <a:pt x="685431" y="112318"/>
                  </a:lnTo>
                  <a:lnTo>
                    <a:pt x="711238" y="54813"/>
                  </a:lnTo>
                  <a:lnTo>
                    <a:pt x="716254" y="54635"/>
                  </a:lnTo>
                  <a:lnTo>
                    <a:pt x="720737" y="55168"/>
                  </a:lnTo>
                  <a:lnTo>
                    <a:pt x="725576" y="54279"/>
                  </a:lnTo>
                  <a:lnTo>
                    <a:pt x="749211" y="1612"/>
                  </a:lnTo>
                  <a:lnTo>
                    <a:pt x="749211" y="889"/>
                  </a:lnTo>
                  <a:close/>
                </a:path>
              </a:pathLst>
            </a:custGeom>
            <a:solidFill>
              <a:srgbClr val="231F20"/>
            </a:solidFill>
          </p:spPr>
          <p:txBody>
            <a:bodyPr wrap="square" lIns="0" tIns="0" rIns="0" bIns="0" rtlCol="0"/>
            <a:lstStyle/>
            <a:p>
              <a:endParaRPr/>
            </a:p>
          </p:txBody>
        </p:sp>
        <p:pic>
          <p:nvPicPr>
            <p:cNvPr id="14" name="object 14"/>
            <p:cNvPicPr/>
            <p:nvPr/>
          </p:nvPicPr>
          <p:blipFill>
            <a:blip r:embed="rId4" cstate="print"/>
            <a:stretch>
              <a:fillRect/>
            </a:stretch>
          </p:blipFill>
          <p:spPr>
            <a:xfrm>
              <a:off x="4100262" y="4906120"/>
              <a:ext cx="428528" cy="273193"/>
            </a:xfrm>
            <a:prstGeom prst="rect">
              <a:avLst/>
            </a:prstGeom>
          </p:spPr>
        </p:pic>
        <p:sp>
          <p:nvSpPr>
            <p:cNvPr id="15" name="object 15"/>
            <p:cNvSpPr/>
            <p:nvPr/>
          </p:nvSpPr>
          <p:spPr>
            <a:xfrm>
              <a:off x="3385782" y="5158485"/>
              <a:ext cx="1099185" cy="43815"/>
            </a:xfrm>
            <a:custGeom>
              <a:avLst/>
              <a:gdLst/>
              <a:ahLst/>
              <a:cxnLst/>
              <a:rect l="l" t="t" r="r" b="b"/>
              <a:pathLst>
                <a:path w="1099185" h="43814">
                  <a:moveTo>
                    <a:pt x="960285" y="43230"/>
                  </a:moveTo>
                  <a:lnTo>
                    <a:pt x="889876" y="1854"/>
                  </a:lnTo>
                  <a:lnTo>
                    <a:pt x="880554" y="1663"/>
                  </a:lnTo>
                  <a:lnTo>
                    <a:pt x="636016" y="1308"/>
                  </a:lnTo>
                  <a:lnTo>
                    <a:pt x="436422" y="1308"/>
                  </a:lnTo>
                  <a:lnTo>
                    <a:pt x="357784" y="774"/>
                  </a:lnTo>
                  <a:lnTo>
                    <a:pt x="47485" y="596"/>
                  </a:lnTo>
                  <a:lnTo>
                    <a:pt x="33451" y="330"/>
                  </a:lnTo>
                  <a:lnTo>
                    <a:pt x="19011" y="596"/>
                  </a:lnTo>
                  <a:lnTo>
                    <a:pt x="0" y="41617"/>
                  </a:lnTo>
                  <a:lnTo>
                    <a:pt x="287197" y="41808"/>
                  </a:lnTo>
                  <a:lnTo>
                    <a:pt x="437870" y="42697"/>
                  </a:lnTo>
                  <a:lnTo>
                    <a:pt x="656082" y="43230"/>
                  </a:lnTo>
                  <a:lnTo>
                    <a:pt x="811936" y="43230"/>
                  </a:lnTo>
                  <a:lnTo>
                    <a:pt x="959561" y="43599"/>
                  </a:lnTo>
                  <a:lnTo>
                    <a:pt x="960285" y="43230"/>
                  </a:lnTo>
                  <a:close/>
                </a:path>
                <a:path w="1099185" h="43814">
                  <a:moveTo>
                    <a:pt x="1045552" y="13131"/>
                  </a:moveTo>
                  <a:lnTo>
                    <a:pt x="1007402" y="27952"/>
                  </a:lnTo>
                  <a:lnTo>
                    <a:pt x="969225" y="42506"/>
                  </a:lnTo>
                  <a:lnTo>
                    <a:pt x="968159" y="43408"/>
                  </a:lnTo>
                  <a:lnTo>
                    <a:pt x="968336" y="43586"/>
                  </a:lnTo>
                  <a:lnTo>
                    <a:pt x="1032116" y="43586"/>
                  </a:lnTo>
                  <a:lnTo>
                    <a:pt x="1045552" y="13131"/>
                  </a:lnTo>
                  <a:close/>
                </a:path>
                <a:path w="1099185" h="43814">
                  <a:moveTo>
                    <a:pt x="1089240" y="26898"/>
                  </a:moveTo>
                  <a:lnTo>
                    <a:pt x="1088809" y="26250"/>
                  </a:lnTo>
                  <a:lnTo>
                    <a:pt x="1088478" y="25171"/>
                  </a:lnTo>
                  <a:lnTo>
                    <a:pt x="1087945" y="22479"/>
                  </a:lnTo>
                  <a:lnTo>
                    <a:pt x="1087412" y="20116"/>
                  </a:lnTo>
                  <a:lnTo>
                    <a:pt x="1087170" y="19799"/>
                  </a:lnTo>
                  <a:lnTo>
                    <a:pt x="1086434" y="18834"/>
                  </a:lnTo>
                  <a:lnTo>
                    <a:pt x="1084719" y="18186"/>
                  </a:lnTo>
                  <a:lnTo>
                    <a:pt x="1084719" y="17970"/>
                  </a:lnTo>
                  <a:lnTo>
                    <a:pt x="1086866" y="17322"/>
                  </a:lnTo>
                  <a:lnTo>
                    <a:pt x="1087297" y="16891"/>
                  </a:lnTo>
                  <a:lnTo>
                    <a:pt x="1088377" y="15811"/>
                  </a:lnTo>
                  <a:lnTo>
                    <a:pt x="1088377" y="12153"/>
                  </a:lnTo>
                  <a:lnTo>
                    <a:pt x="1088085" y="11620"/>
                  </a:lnTo>
                  <a:lnTo>
                    <a:pt x="1087628" y="10756"/>
                  </a:lnTo>
                  <a:lnTo>
                    <a:pt x="1086650" y="10007"/>
                  </a:lnTo>
                  <a:lnTo>
                    <a:pt x="1085354" y="9245"/>
                  </a:lnTo>
                  <a:lnTo>
                    <a:pt x="1083970" y="8763"/>
                  </a:lnTo>
                  <a:lnTo>
                    <a:pt x="1083970" y="12687"/>
                  </a:lnTo>
                  <a:lnTo>
                    <a:pt x="1083970" y="16141"/>
                  </a:lnTo>
                  <a:lnTo>
                    <a:pt x="1082141" y="16891"/>
                  </a:lnTo>
                  <a:lnTo>
                    <a:pt x="1077937" y="16891"/>
                  </a:lnTo>
                  <a:lnTo>
                    <a:pt x="1077937" y="11836"/>
                  </a:lnTo>
                  <a:lnTo>
                    <a:pt x="1078369" y="11722"/>
                  </a:lnTo>
                  <a:lnTo>
                    <a:pt x="1079131" y="11620"/>
                  </a:lnTo>
                  <a:lnTo>
                    <a:pt x="1082776" y="11620"/>
                  </a:lnTo>
                  <a:lnTo>
                    <a:pt x="1083970" y="12687"/>
                  </a:lnTo>
                  <a:lnTo>
                    <a:pt x="1083970" y="8763"/>
                  </a:lnTo>
                  <a:lnTo>
                    <a:pt x="1077620" y="8712"/>
                  </a:lnTo>
                  <a:lnTo>
                    <a:pt x="1075347" y="8928"/>
                  </a:lnTo>
                  <a:lnTo>
                    <a:pt x="1073734" y="9245"/>
                  </a:lnTo>
                  <a:lnTo>
                    <a:pt x="1073734" y="26898"/>
                  </a:lnTo>
                  <a:lnTo>
                    <a:pt x="1077836" y="26898"/>
                  </a:lnTo>
                  <a:lnTo>
                    <a:pt x="1077836" y="19799"/>
                  </a:lnTo>
                  <a:lnTo>
                    <a:pt x="1082027" y="19799"/>
                  </a:lnTo>
                  <a:lnTo>
                    <a:pt x="1083106" y="20650"/>
                  </a:lnTo>
                  <a:lnTo>
                    <a:pt x="1083424" y="22593"/>
                  </a:lnTo>
                  <a:lnTo>
                    <a:pt x="1083970" y="24638"/>
                  </a:lnTo>
                  <a:lnTo>
                    <a:pt x="1084287" y="26250"/>
                  </a:lnTo>
                  <a:lnTo>
                    <a:pt x="1084821" y="26898"/>
                  </a:lnTo>
                  <a:lnTo>
                    <a:pt x="1089240" y="26898"/>
                  </a:lnTo>
                  <a:close/>
                </a:path>
                <a:path w="1099185" h="43814">
                  <a:moveTo>
                    <a:pt x="1098702" y="7861"/>
                  </a:moveTo>
                  <a:lnTo>
                    <a:pt x="1094384" y="3543"/>
                  </a:lnTo>
                  <a:lnTo>
                    <a:pt x="1094193" y="3352"/>
                  </a:lnTo>
                  <a:lnTo>
                    <a:pt x="1094193" y="9893"/>
                  </a:lnTo>
                  <a:lnTo>
                    <a:pt x="1094193" y="25501"/>
                  </a:lnTo>
                  <a:lnTo>
                    <a:pt x="1088478" y="31737"/>
                  </a:lnTo>
                  <a:lnTo>
                    <a:pt x="1072781" y="31737"/>
                  </a:lnTo>
                  <a:lnTo>
                    <a:pt x="1066965" y="25501"/>
                  </a:lnTo>
                  <a:lnTo>
                    <a:pt x="1066965" y="9893"/>
                  </a:lnTo>
                  <a:lnTo>
                    <a:pt x="1072781" y="3543"/>
                  </a:lnTo>
                  <a:lnTo>
                    <a:pt x="1088478" y="3543"/>
                  </a:lnTo>
                  <a:lnTo>
                    <a:pt x="1094193" y="9893"/>
                  </a:lnTo>
                  <a:lnTo>
                    <a:pt x="1094193" y="3352"/>
                  </a:lnTo>
                  <a:lnTo>
                    <a:pt x="1090853" y="0"/>
                  </a:lnTo>
                  <a:lnTo>
                    <a:pt x="1070521" y="0"/>
                  </a:lnTo>
                  <a:lnTo>
                    <a:pt x="1062456" y="7861"/>
                  </a:lnTo>
                  <a:lnTo>
                    <a:pt x="1062570" y="18186"/>
                  </a:lnTo>
                  <a:lnTo>
                    <a:pt x="1063879" y="24650"/>
                  </a:lnTo>
                  <a:lnTo>
                    <a:pt x="1067752" y="30327"/>
                  </a:lnTo>
                  <a:lnTo>
                    <a:pt x="1073518" y="34124"/>
                  </a:lnTo>
                  <a:lnTo>
                    <a:pt x="1080630" y="35509"/>
                  </a:lnTo>
                  <a:lnTo>
                    <a:pt x="1087767" y="34124"/>
                  </a:lnTo>
                  <a:lnTo>
                    <a:pt x="1091374" y="31737"/>
                  </a:lnTo>
                  <a:lnTo>
                    <a:pt x="1093495" y="30327"/>
                  </a:lnTo>
                  <a:lnTo>
                    <a:pt x="1097318" y="24638"/>
                  </a:lnTo>
                  <a:lnTo>
                    <a:pt x="1098588" y="18186"/>
                  </a:lnTo>
                  <a:lnTo>
                    <a:pt x="1098702" y="7861"/>
                  </a:lnTo>
                  <a:close/>
                </a:path>
              </a:pathLst>
            </a:custGeom>
            <a:solidFill>
              <a:srgbClr val="231F20"/>
            </a:solidFill>
          </p:spPr>
          <p:txBody>
            <a:bodyPr wrap="square" lIns="0" tIns="0" rIns="0" bIns="0" rtlCol="0"/>
            <a:lstStyle/>
            <a:p>
              <a:endParaRPr/>
            </a:p>
          </p:txBody>
        </p:sp>
      </p:grpSp>
      <p:sp>
        <p:nvSpPr>
          <p:cNvPr id="16" name="object 16"/>
          <p:cNvSpPr/>
          <p:nvPr/>
        </p:nvSpPr>
        <p:spPr>
          <a:xfrm>
            <a:off x="2967375" y="3968476"/>
            <a:ext cx="295248" cy="58205"/>
          </a:xfrm>
          <a:custGeom>
            <a:avLst/>
            <a:gdLst/>
            <a:ahLst/>
            <a:cxnLst/>
            <a:rect l="l" t="t" r="r" b="b"/>
            <a:pathLst>
              <a:path w="470535" h="79375">
                <a:moveTo>
                  <a:pt x="470230" y="79121"/>
                </a:moveTo>
                <a:lnTo>
                  <a:pt x="0" y="79121"/>
                </a:lnTo>
                <a:lnTo>
                  <a:pt x="0" y="0"/>
                </a:lnTo>
              </a:path>
            </a:pathLst>
          </a:custGeom>
          <a:ln w="5397">
            <a:solidFill>
              <a:srgbClr val="231F20"/>
            </a:solidFill>
          </a:ln>
        </p:spPr>
        <p:txBody>
          <a:bodyPr wrap="square" lIns="0" tIns="0" rIns="0" bIns="0" rtlCol="0"/>
          <a:lstStyle/>
          <a:p>
            <a:endParaRPr/>
          </a:p>
        </p:txBody>
      </p:sp>
      <p:sp>
        <p:nvSpPr>
          <p:cNvPr id="17" name="object 17"/>
          <p:cNvSpPr/>
          <p:nvPr/>
        </p:nvSpPr>
        <p:spPr>
          <a:xfrm>
            <a:off x="3523849" y="3968476"/>
            <a:ext cx="262556" cy="58205"/>
          </a:xfrm>
          <a:custGeom>
            <a:avLst/>
            <a:gdLst/>
            <a:ahLst/>
            <a:cxnLst/>
            <a:rect l="l" t="t" r="r" b="b"/>
            <a:pathLst>
              <a:path w="447675" h="79375">
                <a:moveTo>
                  <a:pt x="447166" y="0"/>
                </a:moveTo>
                <a:lnTo>
                  <a:pt x="447166" y="79121"/>
                </a:lnTo>
                <a:lnTo>
                  <a:pt x="0" y="79121"/>
                </a:lnTo>
              </a:path>
            </a:pathLst>
          </a:custGeom>
          <a:ln w="5181">
            <a:solidFill>
              <a:srgbClr val="231F20"/>
            </a:solidFill>
          </a:ln>
        </p:spPr>
        <p:txBody>
          <a:bodyPr wrap="square" lIns="0" tIns="0" rIns="0" bIns="0" rtlCol="0"/>
          <a:lstStyle/>
          <a:p>
            <a:endParaRPr/>
          </a:p>
        </p:txBody>
      </p:sp>
      <p:sp>
        <p:nvSpPr>
          <p:cNvPr id="18" name="object 18"/>
          <p:cNvSpPr txBox="1"/>
          <p:nvPr/>
        </p:nvSpPr>
        <p:spPr>
          <a:xfrm>
            <a:off x="3283236" y="3963665"/>
            <a:ext cx="254223" cy="127599"/>
          </a:xfrm>
          <a:prstGeom prst="rect">
            <a:avLst/>
          </a:prstGeom>
        </p:spPr>
        <p:txBody>
          <a:bodyPr vert="horz" wrap="square" lIns="0" tIns="12065" rIns="0" bIns="0" rtlCol="0">
            <a:spAutoFit/>
          </a:bodyPr>
          <a:lstStyle/>
          <a:p>
            <a:pPr marL="12700">
              <a:lnSpc>
                <a:spcPct val="100000"/>
              </a:lnSpc>
              <a:spcBef>
                <a:spcPts val="95"/>
              </a:spcBef>
            </a:pPr>
            <a:r>
              <a:rPr sz="750" spc="-50" dirty="0">
                <a:solidFill>
                  <a:srgbClr val="231F20"/>
                </a:solidFill>
                <a:latin typeface="Trebuchet MS"/>
                <a:cs typeface="Trebuchet MS"/>
              </a:rPr>
              <a:t>1.25”</a:t>
            </a:r>
            <a:endParaRPr sz="750" dirty="0">
              <a:latin typeface="Trebuchet MS"/>
              <a:cs typeface="Trebuchet MS"/>
            </a:endParaRPr>
          </a:p>
        </p:txBody>
      </p:sp>
      <p:sp>
        <p:nvSpPr>
          <p:cNvPr id="20" name="object 20"/>
          <p:cNvSpPr/>
          <p:nvPr/>
        </p:nvSpPr>
        <p:spPr>
          <a:xfrm>
            <a:off x="3595939" y="3963128"/>
            <a:ext cx="1729862" cy="1729861"/>
          </a:xfrm>
          <a:custGeom>
            <a:avLst/>
            <a:gdLst/>
            <a:ahLst/>
            <a:cxnLst/>
            <a:rect l="l" t="t" r="r" b="b"/>
            <a:pathLst>
              <a:path w="2359025" h="2359025">
                <a:moveTo>
                  <a:pt x="2358758" y="0"/>
                </a:moveTo>
                <a:lnTo>
                  <a:pt x="2358276" y="48133"/>
                </a:lnTo>
                <a:lnTo>
                  <a:pt x="2356838" y="96033"/>
                </a:lnTo>
                <a:lnTo>
                  <a:pt x="2354453" y="143688"/>
                </a:lnTo>
                <a:lnTo>
                  <a:pt x="2351129" y="191091"/>
                </a:lnTo>
                <a:lnTo>
                  <a:pt x="2346876" y="238231"/>
                </a:lnTo>
                <a:lnTo>
                  <a:pt x="2341703" y="285100"/>
                </a:lnTo>
                <a:lnTo>
                  <a:pt x="2335619" y="331689"/>
                </a:lnTo>
                <a:lnTo>
                  <a:pt x="2328633" y="377988"/>
                </a:lnTo>
                <a:lnTo>
                  <a:pt x="2320755" y="423988"/>
                </a:lnTo>
                <a:lnTo>
                  <a:pt x="2311993" y="469681"/>
                </a:lnTo>
                <a:lnTo>
                  <a:pt x="2302357" y="515057"/>
                </a:lnTo>
                <a:lnTo>
                  <a:pt x="2291855" y="560106"/>
                </a:lnTo>
                <a:lnTo>
                  <a:pt x="2280497" y="604821"/>
                </a:lnTo>
                <a:lnTo>
                  <a:pt x="2268293" y="649191"/>
                </a:lnTo>
                <a:lnTo>
                  <a:pt x="2255250" y="693208"/>
                </a:lnTo>
                <a:lnTo>
                  <a:pt x="2241379" y="736862"/>
                </a:lnTo>
                <a:lnTo>
                  <a:pt x="2226689" y="780144"/>
                </a:lnTo>
                <a:lnTo>
                  <a:pt x="2211187" y="823045"/>
                </a:lnTo>
                <a:lnTo>
                  <a:pt x="2194885" y="865556"/>
                </a:lnTo>
                <a:lnTo>
                  <a:pt x="2177791" y="907669"/>
                </a:lnTo>
                <a:lnTo>
                  <a:pt x="2159913" y="949372"/>
                </a:lnTo>
                <a:lnTo>
                  <a:pt x="2141262" y="990659"/>
                </a:lnTo>
                <a:lnTo>
                  <a:pt x="2121846" y="1031518"/>
                </a:lnTo>
                <a:lnTo>
                  <a:pt x="2101674" y="1071942"/>
                </a:lnTo>
                <a:lnTo>
                  <a:pt x="2080756" y="1111921"/>
                </a:lnTo>
                <a:lnTo>
                  <a:pt x="2059101" y="1151446"/>
                </a:lnTo>
                <a:lnTo>
                  <a:pt x="2036717" y="1190508"/>
                </a:lnTo>
                <a:lnTo>
                  <a:pt x="2013615" y="1229098"/>
                </a:lnTo>
                <a:lnTo>
                  <a:pt x="1989802" y="1267206"/>
                </a:lnTo>
                <a:lnTo>
                  <a:pt x="1965289" y="1304824"/>
                </a:lnTo>
                <a:lnTo>
                  <a:pt x="1940084" y="1341942"/>
                </a:lnTo>
                <a:lnTo>
                  <a:pt x="1914197" y="1378551"/>
                </a:lnTo>
                <a:lnTo>
                  <a:pt x="1887637" y="1414642"/>
                </a:lnTo>
                <a:lnTo>
                  <a:pt x="1860412" y="1450206"/>
                </a:lnTo>
                <a:lnTo>
                  <a:pt x="1832532" y="1485234"/>
                </a:lnTo>
                <a:lnTo>
                  <a:pt x="1804006" y="1519716"/>
                </a:lnTo>
                <a:lnTo>
                  <a:pt x="1774844" y="1553644"/>
                </a:lnTo>
                <a:lnTo>
                  <a:pt x="1745053" y="1587008"/>
                </a:lnTo>
                <a:lnTo>
                  <a:pt x="1714645" y="1619799"/>
                </a:lnTo>
                <a:lnTo>
                  <a:pt x="1683627" y="1652008"/>
                </a:lnTo>
                <a:lnTo>
                  <a:pt x="1652008" y="1683627"/>
                </a:lnTo>
                <a:lnTo>
                  <a:pt x="1619799" y="1714645"/>
                </a:lnTo>
                <a:lnTo>
                  <a:pt x="1587008" y="1745053"/>
                </a:lnTo>
                <a:lnTo>
                  <a:pt x="1553644" y="1774844"/>
                </a:lnTo>
                <a:lnTo>
                  <a:pt x="1519716" y="1804006"/>
                </a:lnTo>
                <a:lnTo>
                  <a:pt x="1485234" y="1832532"/>
                </a:lnTo>
                <a:lnTo>
                  <a:pt x="1450206" y="1860412"/>
                </a:lnTo>
                <a:lnTo>
                  <a:pt x="1414642" y="1887637"/>
                </a:lnTo>
                <a:lnTo>
                  <a:pt x="1378551" y="1914197"/>
                </a:lnTo>
                <a:lnTo>
                  <a:pt x="1341942" y="1940084"/>
                </a:lnTo>
                <a:lnTo>
                  <a:pt x="1304824" y="1965289"/>
                </a:lnTo>
                <a:lnTo>
                  <a:pt x="1267206" y="1989802"/>
                </a:lnTo>
                <a:lnTo>
                  <a:pt x="1229098" y="2013615"/>
                </a:lnTo>
                <a:lnTo>
                  <a:pt x="1190508" y="2036717"/>
                </a:lnTo>
                <a:lnTo>
                  <a:pt x="1151446" y="2059101"/>
                </a:lnTo>
                <a:lnTo>
                  <a:pt x="1111921" y="2080756"/>
                </a:lnTo>
                <a:lnTo>
                  <a:pt x="1071942" y="2101674"/>
                </a:lnTo>
                <a:lnTo>
                  <a:pt x="1031518" y="2121846"/>
                </a:lnTo>
                <a:lnTo>
                  <a:pt x="990659" y="2141262"/>
                </a:lnTo>
                <a:lnTo>
                  <a:pt x="949372" y="2159913"/>
                </a:lnTo>
                <a:lnTo>
                  <a:pt x="907669" y="2177791"/>
                </a:lnTo>
                <a:lnTo>
                  <a:pt x="865556" y="2194885"/>
                </a:lnTo>
                <a:lnTo>
                  <a:pt x="823045" y="2211187"/>
                </a:lnTo>
                <a:lnTo>
                  <a:pt x="780144" y="2226689"/>
                </a:lnTo>
                <a:lnTo>
                  <a:pt x="736862" y="2241379"/>
                </a:lnTo>
                <a:lnTo>
                  <a:pt x="693208" y="2255250"/>
                </a:lnTo>
                <a:lnTo>
                  <a:pt x="649191" y="2268293"/>
                </a:lnTo>
                <a:lnTo>
                  <a:pt x="604821" y="2280497"/>
                </a:lnTo>
                <a:lnTo>
                  <a:pt x="560106" y="2291855"/>
                </a:lnTo>
                <a:lnTo>
                  <a:pt x="515057" y="2302357"/>
                </a:lnTo>
                <a:lnTo>
                  <a:pt x="469681" y="2311993"/>
                </a:lnTo>
                <a:lnTo>
                  <a:pt x="423988" y="2320755"/>
                </a:lnTo>
                <a:lnTo>
                  <a:pt x="377988" y="2328633"/>
                </a:lnTo>
                <a:lnTo>
                  <a:pt x="331689" y="2335619"/>
                </a:lnTo>
                <a:lnTo>
                  <a:pt x="285100" y="2341703"/>
                </a:lnTo>
                <a:lnTo>
                  <a:pt x="238231" y="2346876"/>
                </a:lnTo>
                <a:lnTo>
                  <a:pt x="191091" y="2351129"/>
                </a:lnTo>
                <a:lnTo>
                  <a:pt x="143688" y="2354453"/>
                </a:lnTo>
                <a:lnTo>
                  <a:pt x="96033" y="2356838"/>
                </a:lnTo>
                <a:lnTo>
                  <a:pt x="48133" y="2358276"/>
                </a:lnTo>
                <a:lnTo>
                  <a:pt x="0" y="2358758"/>
                </a:lnTo>
              </a:path>
            </a:pathLst>
          </a:custGeom>
          <a:ln w="7378">
            <a:solidFill>
              <a:srgbClr val="231F20"/>
            </a:solidFill>
          </a:ln>
        </p:spPr>
        <p:txBody>
          <a:bodyPr wrap="square" lIns="0" tIns="0" rIns="0" bIns="0" rtlCol="0"/>
          <a:lstStyle/>
          <a:p>
            <a:endParaRPr/>
          </a:p>
        </p:txBody>
      </p:sp>
      <p:sp>
        <p:nvSpPr>
          <p:cNvPr id="21" name="object 21"/>
          <p:cNvSpPr txBox="1"/>
          <p:nvPr/>
        </p:nvSpPr>
        <p:spPr>
          <a:xfrm>
            <a:off x="9941972" y="2229293"/>
            <a:ext cx="1298458" cy="294311"/>
          </a:xfrm>
          <a:prstGeom prst="rect">
            <a:avLst/>
          </a:prstGeom>
        </p:spPr>
        <p:txBody>
          <a:bodyPr vert="horz" wrap="square" lIns="0" tIns="17145" rIns="0" bIns="0" rtlCol="0">
            <a:spAutoFit/>
          </a:bodyPr>
          <a:lstStyle/>
          <a:p>
            <a:pPr marL="12700">
              <a:lnSpc>
                <a:spcPct val="100000"/>
              </a:lnSpc>
              <a:spcBef>
                <a:spcPts val="135"/>
              </a:spcBef>
            </a:pPr>
            <a:r>
              <a:rPr b="1" spc="-50" dirty="0">
                <a:solidFill>
                  <a:srgbClr val="231F20"/>
                </a:solidFill>
                <a:latin typeface="+mn-lt"/>
                <a:cs typeface="Trebuchet MS"/>
              </a:rPr>
              <a:t>Current</a:t>
            </a:r>
            <a:r>
              <a:rPr b="1" spc="-60" dirty="0">
                <a:solidFill>
                  <a:srgbClr val="231F20"/>
                </a:solidFill>
                <a:latin typeface="+mn-lt"/>
                <a:cs typeface="Trebuchet MS"/>
              </a:rPr>
              <a:t> </a:t>
            </a:r>
            <a:r>
              <a:rPr b="1" spc="-20" dirty="0">
                <a:solidFill>
                  <a:srgbClr val="231F20"/>
                </a:solidFill>
                <a:latin typeface="+mn-lt"/>
                <a:cs typeface="Trebuchet MS"/>
              </a:rPr>
              <a:t>Size</a:t>
            </a:r>
            <a:endParaRPr b="1" dirty="0">
              <a:latin typeface="+mn-lt"/>
              <a:cs typeface="Trebuchet MS"/>
            </a:endParaRPr>
          </a:p>
        </p:txBody>
      </p:sp>
      <p:sp>
        <p:nvSpPr>
          <p:cNvPr id="23" name="object 23"/>
          <p:cNvSpPr txBox="1"/>
          <p:nvPr/>
        </p:nvSpPr>
        <p:spPr>
          <a:xfrm>
            <a:off x="931127" y="2166923"/>
            <a:ext cx="1081961" cy="294311"/>
          </a:xfrm>
          <a:prstGeom prst="rect">
            <a:avLst/>
          </a:prstGeom>
        </p:spPr>
        <p:txBody>
          <a:bodyPr vert="horz" wrap="square" lIns="0" tIns="17145" rIns="0" bIns="0" rtlCol="0">
            <a:spAutoFit/>
          </a:bodyPr>
          <a:lstStyle/>
          <a:p>
            <a:pPr marL="12700">
              <a:lnSpc>
                <a:spcPct val="100000"/>
              </a:lnSpc>
              <a:spcBef>
                <a:spcPts val="135"/>
              </a:spcBef>
            </a:pPr>
            <a:r>
              <a:rPr b="1" dirty="0">
                <a:solidFill>
                  <a:srgbClr val="231F20"/>
                </a:solidFill>
                <a:latin typeface="+mn-lt"/>
                <a:cs typeface="Trebuchet MS"/>
              </a:rPr>
              <a:t>Old</a:t>
            </a:r>
            <a:r>
              <a:rPr b="1" spc="-120" dirty="0">
                <a:solidFill>
                  <a:srgbClr val="231F20"/>
                </a:solidFill>
                <a:latin typeface="+mn-lt"/>
                <a:cs typeface="Trebuchet MS"/>
              </a:rPr>
              <a:t> </a:t>
            </a:r>
            <a:r>
              <a:rPr b="1" spc="-25" dirty="0">
                <a:solidFill>
                  <a:srgbClr val="231F20"/>
                </a:solidFill>
                <a:latin typeface="+mn-lt"/>
                <a:cs typeface="Trebuchet MS"/>
              </a:rPr>
              <a:t>Size</a:t>
            </a:r>
            <a:endParaRPr b="1" dirty="0">
              <a:latin typeface="+mn-lt"/>
              <a:cs typeface="Trebuchet MS"/>
            </a:endParaRPr>
          </a:p>
        </p:txBody>
      </p:sp>
    </p:spTree>
    <p:extLst>
      <p:ext uri="{BB962C8B-B14F-4D97-AF65-F5344CB8AC3E}">
        <p14:creationId xmlns:p14="http://schemas.microsoft.com/office/powerpoint/2010/main" val="20580265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A54C-57D9-2AAD-E14F-F365207B4D04}"/>
              </a:ext>
            </a:extLst>
          </p:cNvPr>
          <p:cNvSpPr>
            <a:spLocks noGrp="1"/>
          </p:cNvSpPr>
          <p:nvPr>
            <p:ph type="ctrTitle"/>
          </p:nvPr>
        </p:nvSpPr>
        <p:spPr/>
        <p:txBody>
          <a:bodyPr/>
          <a:lstStyle/>
          <a:p>
            <a:r>
              <a:rPr lang="en-US" dirty="0"/>
              <a:t>Thank You</a:t>
            </a:r>
          </a:p>
        </p:txBody>
      </p:sp>
      <p:sp>
        <p:nvSpPr>
          <p:cNvPr id="4" name="TextBox 3">
            <a:extLst>
              <a:ext uri="{FF2B5EF4-FFF2-40B4-BE49-F238E27FC236}">
                <a16:creationId xmlns:a16="http://schemas.microsoft.com/office/drawing/2014/main" id="{D043A105-DA69-3BDD-8AEC-CDE4B988D86C}"/>
              </a:ext>
            </a:extLst>
          </p:cNvPr>
          <p:cNvSpPr txBox="1"/>
          <p:nvPr/>
        </p:nvSpPr>
        <p:spPr>
          <a:xfrm>
            <a:off x="1524000" y="5165125"/>
            <a:ext cx="9144000" cy="369332"/>
          </a:xfrm>
          <a:prstGeom prst="rect">
            <a:avLst/>
          </a:prstGeom>
          <a:noFill/>
        </p:spPr>
        <p:txBody>
          <a:bodyPr wrap="square" rtlCol="0">
            <a:spAutoFit/>
          </a:bodyPr>
          <a:lstStyle/>
          <a:p>
            <a:pPr algn="ctr"/>
            <a:r>
              <a:rPr lang="en-US" b="0" dirty="0">
                <a:solidFill>
                  <a:schemeClr val="bg1"/>
                </a:solidFill>
                <a:latin typeface="Calibri" panose="020F0502020204030204" pitchFamily="34" charset="0"/>
                <a:cs typeface="Calibri" panose="020F0502020204030204" pitchFamily="34" charset="0"/>
              </a:rPr>
              <a:t>NFHS.org		Phone # 317-972-6900	Email: latkinson@nfhs.org</a:t>
            </a:r>
          </a:p>
        </p:txBody>
      </p:sp>
    </p:spTree>
    <p:extLst>
      <p:ext uri="{BB962C8B-B14F-4D97-AF65-F5344CB8AC3E}">
        <p14:creationId xmlns:p14="http://schemas.microsoft.com/office/powerpoint/2010/main" val="670153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258-1EE9-4A0B-920B-2AA2E1219022}"/>
              </a:ext>
            </a:extLst>
          </p:cNvPr>
          <p:cNvSpPr>
            <a:spLocks noGrp="1"/>
          </p:cNvSpPr>
          <p:nvPr>
            <p:ph type="title"/>
          </p:nvPr>
        </p:nvSpPr>
        <p:spPr/>
        <p:txBody>
          <a:bodyPr/>
          <a:lstStyle/>
          <a:p>
            <a:r>
              <a:rPr lang="en-US" dirty="0"/>
              <a:t>NFHS Rules Committee</a:t>
            </a:r>
          </a:p>
        </p:txBody>
      </p:sp>
      <p:pic>
        <p:nvPicPr>
          <p:cNvPr id="28" name="Picture Placeholder 27" descr="A person smiling at camera&#10;&#10;AI-generated content may be incorrect.">
            <a:extLst>
              <a:ext uri="{FF2B5EF4-FFF2-40B4-BE49-F238E27FC236}">
                <a16:creationId xmlns:a16="http://schemas.microsoft.com/office/drawing/2014/main" id="{3DEB5513-1F45-40A7-A64D-2819DE7AA750}"/>
              </a:ext>
            </a:extLst>
          </p:cNvPr>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t="6452" b="6452"/>
          <a:stretch>
            <a:fillRect/>
          </a:stretch>
        </p:blipFill>
        <p:spPr>
          <a:xfrm>
            <a:off x="2652712" y="1895475"/>
            <a:ext cx="1052513" cy="1235075"/>
          </a:xfrm>
        </p:spPr>
      </p:pic>
      <p:pic>
        <p:nvPicPr>
          <p:cNvPr id="26" name="Picture Placeholder 25" descr="A person in a suit and tie smiling&#10;&#10;AI-generated content may be incorrect.">
            <a:extLst>
              <a:ext uri="{FF2B5EF4-FFF2-40B4-BE49-F238E27FC236}">
                <a16:creationId xmlns:a16="http://schemas.microsoft.com/office/drawing/2014/main" id="{CD17E907-1812-E6D6-640B-23E26C427C17}"/>
              </a:ext>
            </a:extLst>
          </p:cNvPr>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t="9969" b="9969"/>
          <a:stretch>
            <a:fillRect/>
          </a:stretch>
        </p:blipFill>
        <p:spPr>
          <a:xfrm>
            <a:off x="3844498" y="1894175"/>
            <a:ext cx="1050925" cy="1235075"/>
          </a:xfrm>
        </p:spPr>
      </p:pic>
      <p:pic>
        <p:nvPicPr>
          <p:cNvPr id="24" name="Picture Placeholder 23" descr="A person in a black jacket&#10;&#10;AI-generated content may be incorrect.">
            <a:extLst>
              <a:ext uri="{FF2B5EF4-FFF2-40B4-BE49-F238E27FC236}">
                <a16:creationId xmlns:a16="http://schemas.microsoft.com/office/drawing/2014/main" id="{23936B4A-FA6B-3C31-6E50-DC747460C70A}"/>
              </a:ext>
            </a:extLst>
          </p:cNvPr>
          <p:cNvPicPr>
            <a:picLocks noGrp="1" noChangeAspect="1"/>
          </p:cNvPicPr>
          <p:nvPr>
            <p:ph type="pic" sz="quarter" idx="18"/>
          </p:nvPr>
        </p:nvPicPr>
        <p:blipFill>
          <a:blip r:embed="rId5" cstate="print">
            <a:extLst>
              <a:ext uri="{28A0092B-C50C-407E-A947-70E740481C1C}">
                <a14:useLocalDpi xmlns:a14="http://schemas.microsoft.com/office/drawing/2010/main" val="0"/>
              </a:ext>
            </a:extLst>
          </a:blip>
          <a:srcRect t="10826" b="10826"/>
          <a:stretch>
            <a:fillRect/>
          </a:stretch>
        </p:blipFill>
        <p:spPr>
          <a:xfrm>
            <a:off x="5034696" y="1894175"/>
            <a:ext cx="1050925" cy="1235075"/>
          </a:xfrm>
        </p:spPr>
      </p:pic>
      <p:pic>
        <p:nvPicPr>
          <p:cNvPr id="22" name="Picture Placeholder 21" descr="A person wearing a pink shirt and a necklace&#10;&#10;AI-generated content may be incorrect.">
            <a:extLst>
              <a:ext uri="{FF2B5EF4-FFF2-40B4-BE49-F238E27FC236}">
                <a16:creationId xmlns:a16="http://schemas.microsoft.com/office/drawing/2014/main" id="{5DEAF41D-B9CC-356D-A62D-BE380A7B313B}"/>
              </a:ext>
            </a:extLst>
          </p:cNvPr>
          <p:cNvPicPr>
            <a:picLocks noGrp="1" noChangeAspect="1"/>
          </p:cNvPicPr>
          <p:nvPr>
            <p:ph type="pic" sz="quarter" idx="19"/>
          </p:nvPr>
        </p:nvPicPr>
        <p:blipFill>
          <a:blip r:embed="rId6" cstate="print">
            <a:extLst>
              <a:ext uri="{28A0092B-C50C-407E-A947-70E740481C1C}">
                <a14:useLocalDpi xmlns:a14="http://schemas.microsoft.com/office/drawing/2010/main" val="0"/>
              </a:ext>
            </a:extLst>
          </a:blip>
          <a:srcRect t="5995" b="5995"/>
          <a:stretch>
            <a:fillRect/>
          </a:stretch>
        </p:blipFill>
        <p:spPr>
          <a:xfrm>
            <a:off x="6224894" y="1894175"/>
            <a:ext cx="1052513" cy="1235075"/>
          </a:xfrm>
        </p:spPr>
      </p:pic>
      <p:pic>
        <p:nvPicPr>
          <p:cNvPr id="20" name="Picture Placeholder 19" descr="A close-up of a person smiling&#10;&#10;AI-generated content may be incorrect.">
            <a:extLst>
              <a:ext uri="{FF2B5EF4-FFF2-40B4-BE49-F238E27FC236}">
                <a16:creationId xmlns:a16="http://schemas.microsoft.com/office/drawing/2014/main" id="{0D5714E2-DD6B-5C07-ADA0-43876B37A83E}"/>
              </a:ext>
            </a:extLst>
          </p:cNvPr>
          <p:cNvPicPr>
            <a:picLocks noGrp="1" noChangeAspect="1"/>
          </p:cNvPicPr>
          <p:nvPr>
            <p:ph type="pic" sz="quarter" idx="20"/>
          </p:nvPr>
        </p:nvPicPr>
        <p:blipFill>
          <a:blip r:embed="rId7" cstate="print">
            <a:extLst>
              <a:ext uri="{28A0092B-C50C-407E-A947-70E740481C1C}">
                <a14:useLocalDpi xmlns:a14="http://schemas.microsoft.com/office/drawing/2010/main" val="0"/>
              </a:ext>
            </a:extLst>
          </a:blip>
          <a:srcRect t="2664" b="2664"/>
          <a:stretch>
            <a:fillRect/>
          </a:stretch>
        </p:blipFill>
        <p:spPr>
          <a:xfrm>
            <a:off x="7416680" y="1894174"/>
            <a:ext cx="1050925" cy="1235075"/>
          </a:xfrm>
        </p:spPr>
      </p:pic>
      <p:sp>
        <p:nvSpPr>
          <p:cNvPr id="47" name="Text Placeholder 46">
            <a:extLst>
              <a:ext uri="{FF2B5EF4-FFF2-40B4-BE49-F238E27FC236}">
                <a16:creationId xmlns:a16="http://schemas.microsoft.com/office/drawing/2014/main" id="{DE1994F0-9411-BF7C-8443-27B6995800B6}"/>
              </a:ext>
            </a:extLst>
          </p:cNvPr>
          <p:cNvSpPr>
            <a:spLocks noGrp="1"/>
          </p:cNvSpPr>
          <p:nvPr>
            <p:ph type="body" sz="quarter" idx="24"/>
          </p:nvPr>
        </p:nvSpPr>
        <p:spPr>
          <a:xfrm>
            <a:off x="2654300" y="3170814"/>
            <a:ext cx="1050925" cy="461963"/>
          </a:xfrm>
        </p:spPr>
        <p:txBody>
          <a:bodyPr>
            <a:noAutofit/>
          </a:bodyPr>
          <a:lstStyle/>
          <a:p>
            <a:pPr>
              <a:lnSpc>
                <a:spcPct val="100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Emily Mason</a:t>
            </a:r>
          </a:p>
          <a:p>
            <a:pPr>
              <a:lnSpc>
                <a:spcPct val="100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Columbus, OH</a:t>
            </a:r>
          </a:p>
          <a:p>
            <a:pPr>
              <a:lnSpc>
                <a:spcPct val="100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Chair - 2028</a:t>
            </a:r>
          </a:p>
        </p:txBody>
      </p:sp>
      <p:sp>
        <p:nvSpPr>
          <p:cNvPr id="48" name="Text Placeholder 47">
            <a:extLst>
              <a:ext uri="{FF2B5EF4-FFF2-40B4-BE49-F238E27FC236}">
                <a16:creationId xmlns:a16="http://schemas.microsoft.com/office/drawing/2014/main" id="{459D2616-288B-8ABB-1574-3B07AB3B749C}"/>
              </a:ext>
            </a:extLst>
          </p:cNvPr>
          <p:cNvSpPr>
            <a:spLocks noGrp="1"/>
          </p:cNvSpPr>
          <p:nvPr>
            <p:ph type="body" sz="quarter" idx="25"/>
          </p:nvPr>
        </p:nvSpPr>
        <p:spPr>
          <a:xfrm>
            <a:off x="3844497" y="3170814"/>
            <a:ext cx="1050925" cy="461963"/>
          </a:xfrm>
        </p:spPr>
        <p:txBody>
          <a:bodyPr>
            <a:noAutofit/>
          </a:bodyPr>
          <a:lstStyle/>
          <a:p>
            <a:pPr>
              <a:lnSpc>
                <a:spcPct val="100000"/>
              </a:lnSpc>
              <a:spcBef>
                <a:spcPts val="0"/>
              </a:spcBef>
            </a:pPr>
            <a:r>
              <a:rPr lang="en-US" dirty="0" err="1">
                <a:latin typeface="Calibri" panose="020F0502020204030204" pitchFamily="34" charset="0"/>
                <a:ea typeface="Calibri" panose="020F0502020204030204" pitchFamily="34" charset="0"/>
                <a:cs typeface="Calibri" panose="020F0502020204030204" pitchFamily="34" charset="0"/>
              </a:rPr>
              <a:t>Derryk</a:t>
            </a:r>
            <a:r>
              <a:rPr lang="en-US" dirty="0">
                <a:latin typeface="Calibri" panose="020F0502020204030204" pitchFamily="34" charset="0"/>
                <a:ea typeface="Calibri" panose="020F0502020204030204" pitchFamily="34" charset="0"/>
                <a:cs typeface="Calibri" panose="020F0502020204030204" pitchFamily="34" charset="0"/>
              </a:rPr>
              <a:t> Sellers</a:t>
            </a:r>
          </a:p>
          <a:p>
            <a:pPr>
              <a:lnSpc>
                <a:spcPct val="100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Robbinsville, NJ</a:t>
            </a:r>
          </a:p>
          <a:p>
            <a:pPr>
              <a:lnSpc>
                <a:spcPct val="100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Section 1 - 2026</a:t>
            </a:r>
          </a:p>
        </p:txBody>
      </p:sp>
      <p:sp>
        <p:nvSpPr>
          <p:cNvPr id="49" name="Text Placeholder 48">
            <a:extLst>
              <a:ext uri="{FF2B5EF4-FFF2-40B4-BE49-F238E27FC236}">
                <a16:creationId xmlns:a16="http://schemas.microsoft.com/office/drawing/2014/main" id="{4512E973-96AF-768B-2146-50838C9E8BB3}"/>
              </a:ext>
            </a:extLst>
          </p:cNvPr>
          <p:cNvSpPr>
            <a:spLocks noGrp="1"/>
          </p:cNvSpPr>
          <p:nvPr>
            <p:ph type="body" sz="quarter" idx="26"/>
          </p:nvPr>
        </p:nvSpPr>
        <p:spPr>
          <a:xfrm>
            <a:off x="5034696" y="3170814"/>
            <a:ext cx="1050925" cy="461963"/>
          </a:xfrm>
        </p:spPr>
        <p:txBody>
          <a:bodyPr/>
          <a:lstStyle/>
          <a:p>
            <a:pPr>
              <a:lnSpc>
                <a:spcPct val="100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Alex Butler</a:t>
            </a:r>
          </a:p>
          <a:p>
            <a:pPr>
              <a:lnSpc>
                <a:spcPct val="100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East Providence, RI</a:t>
            </a:r>
          </a:p>
          <a:p>
            <a:pPr>
              <a:lnSpc>
                <a:spcPct val="100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Section 1 - 2028</a:t>
            </a:r>
          </a:p>
          <a:p>
            <a:endParaRPr lang="en-US" dirty="0"/>
          </a:p>
        </p:txBody>
      </p:sp>
      <p:sp>
        <p:nvSpPr>
          <p:cNvPr id="50" name="Text Placeholder 49">
            <a:extLst>
              <a:ext uri="{FF2B5EF4-FFF2-40B4-BE49-F238E27FC236}">
                <a16:creationId xmlns:a16="http://schemas.microsoft.com/office/drawing/2014/main" id="{B6F7CE03-7298-FF8C-BCFE-E727CC6E6027}"/>
              </a:ext>
            </a:extLst>
          </p:cNvPr>
          <p:cNvSpPr>
            <a:spLocks noGrp="1"/>
          </p:cNvSpPr>
          <p:nvPr>
            <p:ph type="body" sz="quarter" idx="27"/>
          </p:nvPr>
        </p:nvSpPr>
        <p:spPr>
          <a:xfrm>
            <a:off x="6224894" y="3176532"/>
            <a:ext cx="1050925" cy="461963"/>
          </a:xfrm>
        </p:spPr>
        <p:txBody>
          <a:bodyPr/>
          <a:lstStyle/>
          <a:p>
            <a:pPr>
              <a:lnSpc>
                <a:spcPct val="100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Donna Brady</a:t>
            </a:r>
          </a:p>
          <a:p>
            <a:pPr>
              <a:lnSpc>
                <a:spcPct val="100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York, PA</a:t>
            </a:r>
          </a:p>
          <a:p>
            <a:pPr>
              <a:lnSpc>
                <a:spcPct val="100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Section 2 - 2025</a:t>
            </a:r>
          </a:p>
          <a:p>
            <a:endParaRPr lang="en-US" dirty="0"/>
          </a:p>
        </p:txBody>
      </p:sp>
      <p:sp>
        <p:nvSpPr>
          <p:cNvPr id="51" name="Text Placeholder 50">
            <a:extLst>
              <a:ext uri="{FF2B5EF4-FFF2-40B4-BE49-F238E27FC236}">
                <a16:creationId xmlns:a16="http://schemas.microsoft.com/office/drawing/2014/main" id="{2166ABE6-E2C9-B549-BD81-02CCFA0FF4B6}"/>
              </a:ext>
            </a:extLst>
          </p:cNvPr>
          <p:cNvSpPr>
            <a:spLocks noGrp="1"/>
          </p:cNvSpPr>
          <p:nvPr>
            <p:ph type="body" sz="quarter" idx="28"/>
          </p:nvPr>
        </p:nvSpPr>
        <p:spPr>
          <a:xfrm>
            <a:off x="7415091" y="3176153"/>
            <a:ext cx="1050925" cy="461963"/>
          </a:xfrm>
        </p:spPr>
        <p:txBody>
          <a:bodyPr/>
          <a:lstStyle/>
          <a:p>
            <a:pPr>
              <a:lnSpc>
                <a:spcPct val="100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Rhonda Dreibelbis</a:t>
            </a:r>
          </a:p>
          <a:p>
            <a:pPr>
              <a:lnSpc>
                <a:spcPct val="100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Chapel Hill, NC</a:t>
            </a:r>
          </a:p>
          <a:p>
            <a:pPr>
              <a:lnSpc>
                <a:spcPct val="100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Section 3 - 2027</a:t>
            </a:r>
          </a:p>
          <a:p>
            <a:endParaRPr lang="en-US" dirty="0"/>
          </a:p>
        </p:txBody>
      </p:sp>
      <p:pic>
        <p:nvPicPr>
          <p:cNvPr id="18" name="Picture Placeholder 17" descr="A close-up of a person smiling&#10;&#10;AI-generated content may be incorrect.">
            <a:extLst>
              <a:ext uri="{FF2B5EF4-FFF2-40B4-BE49-F238E27FC236}">
                <a16:creationId xmlns:a16="http://schemas.microsoft.com/office/drawing/2014/main" id="{F85B9DC4-79C6-8873-4018-F2D789D8A5C6}"/>
              </a:ext>
            </a:extLst>
          </p:cNvPr>
          <p:cNvPicPr>
            <a:picLocks noGrp="1" noChangeAspect="1"/>
          </p:cNvPicPr>
          <p:nvPr>
            <p:ph type="pic" sz="quarter" idx="30"/>
          </p:nvPr>
        </p:nvPicPr>
        <p:blipFill>
          <a:blip r:embed="rId8">
            <a:extLst>
              <a:ext uri="{28A0092B-C50C-407E-A947-70E740481C1C}">
                <a14:useLocalDpi xmlns:a14="http://schemas.microsoft.com/office/drawing/2010/main" val="0"/>
              </a:ext>
            </a:extLst>
          </a:blip>
          <a:srcRect t="6964" b="6964"/>
          <a:stretch>
            <a:fillRect/>
          </a:stretch>
        </p:blipFill>
        <p:spPr>
          <a:xfrm>
            <a:off x="838200" y="3862388"/>
            <a:ext cx="1050925" cy="1233487"/>
          </a:xfrm>
        </p:spPr>
      </p:pic>
      <p:pic>
        <p:nvPicPr>
          <p:cNvPr id="16" name="Picture Placeholder 15" descr="A person in a suit and tie&#10;&#10;AI-generated content may be incorrect.">
            <a:extLst>
              <a:ext uri="{FF2B5EF4-FFF2-40B4-BE49-F238E27FC236}">
                <a16:creationId xmlns:a16="http://schemas.microsoft.com/office/drawing/2014/main" id="{4BB44C05-F0DA-7170-D34D-C2BEDA9121F8}"/>
              </a:ext>
            </a:extLst>
          </p:cNvPr>
          <p:cNvPicPr>
            <a:picLocks noGrp="1" noChangeAspect="1"/>
          </p:cNvPicPr>
          <p:nvPr>
            <p:ph type="pic" sz="quarter" idx="31"/>
          </p:nvPr>
        </p:nvPicPr>
        <p:blipFill>
          <a:blip r:embed="rId9" cstate="print">
            <a:extLst>
              <a:ext uri="{28A0092B-C50C-407E-A947-70E740481C1C}">
                <a14:useLocalDpi xmlns:a14="http://schemas.microsoft.com/office/drawing/2010/main" val="0"/>
              </a:ext>
            </a:extLst>
          </a:blip>
          <a:srcRect t="3914" b="3914"/>
          <a:stretch>
            <a:fillRect/>
          </a:stretch>
        </p:blipFill>
        <p:spPr>
          <a:xfrm>
            <a:off x="2005013" y="3860800"/>
            <a:ext cx="1052512" cy="1235075"/>
          </a:xfrm>
        </p:spPr>
      </p:pic>
      <p:pic>
        <p:nvPicPr>
          <p:cNvPr id="14" name="Picture Placeholder 13" descr="A person smiling at camera&#10;&#10;AI-generated content may be incorrect.">
            <a:extLst>
              <a:ext uri="{FF2B5EF4-FFF2-40B4-BE49-F238E27FC236}">
                <a16:creationId xmlns:a16="http://schemas.microsoft.com/office/drawing/2014/main" id="{90D7E690-C237-7942-6324-A8B49BC80C05}"/>
              </a:ext>
            </a:extLst>
          </p:cNvPr>
          <p:cNvPicPr>
            <a:picLocks noGrp="1" noChangeAspect="1"/>
          </p:cNvPicPr>
          <p:nvPr>
            <p:ph type="pic" sz="quarter" idx="32"/>
          </p:nvPr>
        </p:nvPicPr>
        <p:blipFill>
          <a:blip r:embed="rId10" cstate="print">
            <a:extLst>
              <a:ext uri="{28A0092B-C50C-407E-A947-70E740481C1C}">
                <a14:useLocalDpi xmlns:a14="http://schemas.microsoft.com/office/drawing/2010/main" val="0"/>
              </a:ext>
            </a:extLst>
          </a:blip>
          <a:srcRect t="10885" b="10885"/>
          <a:stretch>
            <a:fillRect/>
          </a:stretch>
        </p:blipFill>
        <p:spPr>
          <a:xfrm>
            <a:off x="3171825" y="3860800"/>
            <a:ext cx="1052513" cy="1235075"/>
          </a:xfrm>
        </p:spPr>
      </p:pic>
      <p:pic>
        <p:nvPicPr>
          <p:cNvPr id="12" name="Picture Placeholder 11" descr="A person in a black suit&#10;&#10;AI-generated content may be incorrect.">
            <a:extLst>
              <a:ext uri="{FF2B5EF4-FFF2-40B4-BE49-F238E27FC236}">
                <a16:creationId xmlns:a16="http://schemas.microsoft.com/office/drawing/2014/main" id="{7E16016A-0BFD-C3A0-7A64-BA1A6F0CD945}"/>
              </a:ext>
            </a:extLst>
          </p:cNvPr>
          <p:cNvPicPr>
            <a:picLocks noGrp="1" noChangeAspect="1"/>
          </p:cNvPicPr>
          <p:nvPr>
            <p:ph type="pic" sz="quarter" idx="33"/>
          </p:nvPr>
        </p:nvPicPr>
        <p:blipFill>
          <a:blip r:embed="rId11" cstate="print">
            <a:extLst>
              <a:ext uri="{28A0092B-C50C-407E-A947-70E740481C1C}">
                <a14:useLocalDpi xmlns:a14="http://schemas.microsoft.com/office/drawing/2010/main" val="0"/>
              </a:ext>
            </a:extLst>
          </a:blip>
          <a:srcRect t="10972" b="10972"/>
          <a:stretch>
            <a:fillRect/>
          </a:stretch>
        </p:blipFill>
        <p:spPr>
          <a:xfrm>
            <a:off x="4340225" y="3860800"/>
            <a:ext cx="1050925" cy="1235075"/>
          </a:xfrm>
        </p:spPr>
      </p:pic>
      <p:pic>
        <p:nvPicPr>
          <p:cNvPr id="10" name="Picture Placeholder 9" descr="A person with blonde hair and green shirt&#10;&#10;AI-generated content may be incorrect.">
            <a:extLst>
              <a:ext uri="{FF2B5EF4-FFF2-40B4-BE49-F238E27FC236}">
                <a16:creationId xmlns:a16="http://schemas.microsoft.com/office/drawing/2014/main" id="{30192F56-E4F6-01AE-76DD-1850B21196A1}"/>
              </a:ext>
            </a:extLst>
          </p:cNvPr>
          <p:cNvPicPr>
            <a:picLocks noGrp="1" noChangeAspect="1"/>
          </p:cNvPicPr>
          <p:nvPr>
            <p:ph type="pic" sz="quarter" idx="34"/>
          </p:nvPr>
        </p:nvPicPr>
        <p:blipFill>
          <a:blip r:embed="rId12" cstate="print">
            <a:extLst>
              <a:ext uri="{28A0092B-C50C-407E-A947-70E740481C1C}">
                <a14:useLocalDpi xmlns:a14="http://schemas.microsoft.com/office/drawing/2010/main" val="0"/>
              </a:ext>
            </a:extLst>
          </a:blip>
          <a:srcRect t="10826" b="10826"/>
          <a:stretch>
            <a:fillRect/>
          </a:stretch>
        </p:blipFill>
        <p:spPr>
          <a:xfrm>
            <a:off x="5500688" y="3860800"/>
            <a:ext cx="1050925" cy="1235075"/>
          </a:xfrm>
        </p:spPr>
      </p:pic>
      <p:pic>
        <p:nvPicPr>
          <p:cNvPr id="8" name="Picture Placeholder 7">
            <a:extLst>
              <a:ext uri="{FF2B5EF4-FFF2-40B4-BE49-F238E27FC236}">
                <a16:creationId xmlns:a16="http://schemas.microsoft.com/office/drawing/2014/main" id="{AC267DC0-4D11-6E4A-168A-91888966BC8E}"/>
              </a:ext>
            </a:extLst>
          </p:cNvPr>
          <p:cNvPicPr>
            <a:picLocks noGrp="1" noChangeAspect="1"/>
          </p:cNvPicPr>
          <p:nvPr>
            <p:ph type="pic" sz="quarter" idx="35"/>
          </p:nvPr>
        </p:nvPicPr>
        <p:blipFill>
          <a:blip r:embed="rId13" cstate="print">
            <a:extLst>
              <a:ext uri="{28A0092B-C50C-407E-A947-70E740481C1C}">
                <a14:useLocalDpi xmlns:a14="http://schemas.microsoft.com/office/drawing/2010/main" val="0"/>
              </a:ext>
            </a:extLst>
          </a:blip>
          <a:srcRect l="21643" r="21643"/>
          <a:stretch/>
        </p:blipFill>
        <p:spPr>
          <a:xfrm>
            <a:off x="6661150" y="3856038"/>
            <a:ext cx="1052513" cy="1235075"/>
          </a:xfrm>
        </p:spPr>
      </p:pic>
      <p:pic>
        <p:nvPicPr>
          <p:cNvPr id="6" name="Picture Placeholder 5" descr="A person wearing a white shirt&#10;&#10;AI-generated content may be incorrect.">
            <a:extLst>
              <a:ext uri="{FF2B5EF4-FFF2-40B4-BE49-F238E27FC236}">
                <a16:creationId xmlns:a16="http://schemas.microsoft.com/office/drawing/2014/main" id="{187DEE8A-CA75-A8EB-D405-A21617CEFF0E}"/>
              </a:ext>
            </a:extLst>
          </p:cNvPr>
          <p:cNvPicPr>
            <a:picLocks noGrp="1" noChangeAspect="1"/>
          </p:cNvPicPr>
          <p:nvPr>
            <p:ph type="pic" sz="quarter" idx="36"/>
          </p:nvPr>
        </p:nvPicPr>
        <p:blipFill>
          <a:blip r:embed="rId14" cstate="print">
            <a:extLst>
              <a:ext uri="{28A0092B-C50C-407E-A947-70E740481C1C}">
                <a14:useLocalDpi xmlns:a14="http://schemas.microsoft.com/office/drawing/2010/main" val="0"/>
              </a:ext>
            </a:extLst>
          </a:blip>
          <a:srcRect t="10826" b="10826"/>
          <a:stretch>
            <a:fillRect/>
          </a:stretch>
        </p:blipFill>
        <p:spPr>
          <a:xfrm>
            <a:off x="7829550" y="3860800"/>
            <a:ext cx="1050925" cy="1235075"/>
          </a:xfrm>
        </p:spPr>
      </p:pic>
      <p:pic>
        <p:nvPicPr>
          <p:cNvPr id="4" name="Picture Placeholder 3" descr="A person smiling at the camera&#10;&#10;AI-generated content may be incorrect.">
            <a:extLst>
              <a:ext uri="{FF2B5EF4-FFF2-40B4-BE49-F238E27FC236}">
                <a16:creationId xmlns:a16="http://schemas.microsoft.com/office/drawing/2014/main" id="{3841E69A-3304-9375-552E-0E0E70896AEE}"/>
              </a:ext>
            </a:extLst>
          </p:cNvPr>
          <p:cNvPicPr>
            <a:picLocks noGrp="1" noChangeAspect="1"/>
          </p:cNvPicPr>
          <p:nvPr>
            <p:ph type="pic" sz="quarter" idx="37"/>
          </p:nvPr>
        </p:nvPicPr>
        <p:blipFill>
          <a:blip r:embed="rId15" cstate="print">
            <a:extLst>
              <a:ext uri="{28A0092B-C50C-407E-A947-70E740481C1C}">
                <a14:useLocalDpi xmlns:a14="http://schemas.microsoft.com/office/drawing/2010/main" val="0"/>
              </a:ext>
            </a:extLst>
          </a:blip>
          <a:srcRect l="8033" r="8033"/>
          <a:stretch>
            <a:fillRect/>
          </a:stretch>
        </p:blipFill>
        <p:spPr>
          <a:xfrm>
            <a:off x="9010650" y="3856038"/>
            <a:ext cx="1050925" cy="1235075"/>
          </a:xfrm>
        </p:spPr>
      </p:pic>
      <p:sp>
        <p:nvSpPr>
          <p:cNvPr id="61" name="Text Placeholder 60">
            <a:extLst>
              <a:ext uri="{FF2B5EF4-FFF2-40B4-BE49-F238E27FC236}">
                <a16:creationId xmlns:a16="http://schemas.microsoft.com/office/drawing/2014/main" id="{3EC7C2BE-FCF9-2C05-9E0A-D6C63DDBE043}"/>
              </a:ext>
            </a:extLst>
          </p:cNvPr>
          <p:cNvSpPr>
            <a:spLocks noGrp="1"/>
          </p:cNvSpPr>
          <p:nvPr>
            <p:ph type="body" sz="quarter" idx="38"/>
          </p:nvPr>
        </p:nvSpPr>
        <p:spPr>
          <a:xfrm>
            <a:off x="838835" y="5133949"/>
            <a:ext cx="1050925" cy="461963"/>
          </a:xfrm>
        </p:spPr>
        <p:txBody>
          <a:bodyPr/>
          <a:lstStyle/>
          <a:p>
            <a:pPr>
              <a:lnSpc>
                <a:spcPct val="100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Stacey Lambert</a:t>
            </a:r>
          </a:p>
          <a:p>
            <a:pPr>
              <a:lnSpc>
                <a:spcPct val="100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Bloomington, IL</a:t>
            </a:r>
          </a:p>
          <a:p>
            <a:pPr>
              <a:lnSpc>
                <a:spcPct val="100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Section 4 - 2028</a:t>
            </a:r>
          </a:p>
          <a:p>
            <a:endParaRPr lang="en-US" dirty="0"/>
          </a:p>
        </p:txBody>
      </p:sp>
      <p:sp>
        <p:nvSpPr>
          <p:cNvPr id="62" name="Text Placeholder 61">
            <a:extLst>
              <a:ext uri="{FF2B5EF4-FFF2-40B4-BE49-F238E27FC236}">
                <a16:creationId xmlns:a16="http://schemas.microsoft.com/office/drawing/2014/main" id="{E5CE2F7F-2A9C-C38E-18D3-5159C4765ADD}"/>
              </a:ext>
            </a:extLst>
          </p:cNvPr>
          <p:cNvSpPr>
            <a:spLocks noGrp="1"/>
          </p:cNvSpPr>
          <p:nvPr>
            <p:ph type="body" sz="quarter" idx="39"/>
          </p:nvPr>
        </p:nvSpPr>
        <p:spPr>
          <a:xfrm>
            <a:off x="2005484" y="5131469"/>
            <a:ext cx="1050925" cy="461963"/>
          </a:xfrm>
        </p:spPr>
        <p:txBody>
          <a:bodyPr/>
          <a:lstStyle/>
          <a:p>
            <a:pPr>
              <a:lnSpc>
                <a:spcPct val="100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Jeff Stauss</a:t>
            </a:r>
          </a:p>
          <a:p>
            <a:pPr>
              <a:lnSpc>
                <a:spcPct val="100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Lincoln, NE</a:t>
            </a:r>
          </a:p>
          <a:p>
            <a:pPr>
              <a:lnSpc>
                <a:spcPct val="100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Section 5 - 2028</a:t>
            </a:r>
          </a:p>
          <a:p>
            <a:endParaRPr lang="en-US" dirty="0"/>
          </a:p>
        </p:txBody>
      </p:sp>
      <p:sp>
        <p:nvSpPr>
          <p:cNvPr id="63" name="Text Placeholder 62">
            <a:extLst>
              <a:ext uri="{FF2B5EF4-FFF2-40B4-BE49-F238E27FC236}">
                <a16:creationId xmlns:a16="http://schemas.microsoft.com/office/drawing/2014/main" id="{4ABDA6C8-3C7E-7F49-D88E-07B406982E5F}"/>
              </a:ext>
            </a:extLst>
          </p:cNvPr>
          <p:cNvSpPr>
            <a:spLocks noGrp="1"/>
          </p:cNvSpPr>
          <p:nvPr>
            <p:ph type="body" sz="quarter" idx="40"/>
          </p:nvPr>
        </p:nvSpPr>
        <p:spPr>
          <a:xfrm>
            <a:off x="3176725" y="5131469"/>
            <a:ext cx="1050925" cy="461963"/>
          </a:xfrm>
        </p:spPr>
        <p:txBody>
          <a:bodyPr/>
          <a:lstStyle/>
          <a:p>
            <a:pPr>
              <a:lnSpc>
                <a:spcPct val="100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Miranda </a:t>
            </a:r>
            <a:r>
              <a:rPr lang="en-US" dirty="0" err="1">
                <a:latin typeface="Calibri" panose="020F0502020204030204" pitchFamily="34" charset="0"/>
                <a:ea typeface="Calibri" panose="020F0502020204030204" pitchFamily="34" charset="0"/>
                <a:cs typeface="Calibri" panose="020F0502020204030204" pitchFamily="34" charset="0"/>
              </a:rPr>
              <a:t>Mizera</a:t>
            </a:r>
            <a:endParaRPr lang="en-US" dirty="0">
              <a:latin typeface="Calibri" panose="020F0502020204030204" pitchFamily="34" charset="0"/>
              <a:ea typeface="Calibri" panose="020F0502020204030204" pitchFamily="34" charset="0"/>
              <a:cs typeface="Calibri" panose="020F0502020204030204" pitchFamily="34" charset="0"/>
            </a:endParaRPr>
          </a:p>
          <a:p>
            <a:pPr>
              <a:lnSpc>
                <a:spcPct val="100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Maryville, MO</a:t>
            </a:r>
          </a:p>
          <a:p>
            <a:pPr>
              <a:lnSpc>
                <a:spcPct val="100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Section 5 - 2027</a:t>
            </a:r>
          </a:p>
          <a:p>
            <a:endParaRPr lang="en-US" dirty="0"/>
          </a:p>
        </p:txBody>
      </p:sp>
      <p:sp>
        <p:nvSpPr>
          <p:cNvPr id="64" name="Text Placeholder 63">
            <a:extLst>
              <a:ext uri="{FF2B5EF4-FFF2-40B4-BE49-F238E27FC236}">
                <a16:creationId xmlns:a16="http://schemas.microsoft.com/office/drawing/2014/main" id="{99B674B4-DA81-9E00-F040-766604B7FD9A}"/>
              </a:ext>
            </a:extLst>
          </p:cNvPr>
          <p:cNvSpPr>
            <a:spLocks noGrp="1"/>
          </p:cNvSpPr>
          <p:nvPr>
            <p:ph type="body" sz="quarter" idx="41"/>
          </p:nvPr>
        </p:nvSpPr>
        <p:spPr>
          <a:xfrm>
            <a:off x="4340371" y="5131469"/>
            <a:ext cx="1050925" cy="461963"/>
          </a:xfrm>
        </p:spPr>
        <p:txBody>
          <a:bodyPr/>
          <a:lstStyle/>
          <a:p>
            <a:pPr>
              <a:lnSpc>
                <a:spcPct val="100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Bethany Brookens</a:t>
            </a:r>
          </a:p>
          <a:p>
            <a:pPr>
              <a:lnSpc>
                <a:spcPct val="100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Aurora, CO</a:t>
            </a:r>
          </a:p>
          <a:p>
            <a:pPr>
              <a:lnSpc>
                <a:spcPct val="100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Section 6 - 2027</a:t>
            </a:r>
          </a:p>
          <a:p>
            <a:endParaRPr lang="en-US" dirty="0"/>
          </a:p>
        </p:txBody>
      </p:sp>
      <p:sp>
        <p:nvSpPr>
          <p:cNvPr id="65" name="Text Placeholder 64">
            <a:extLst>
              <a:ext uri="{FF2B5EF4-FFF2-40B4-BE49-F238E27FC236}">
                <a16:creationId xmlns:a16="http://schemas.microsoft.com/office/drawing/2014/main" id="{D29C6226-DC31-4F2C-6DCA-6469944048F4}"/>
              </a:ext>
            </a:extLst>
          </p:cNvPr>
          <p:cNvSpPr>
            <a:spLocks noGrp="1"/>
          </p:cNvSpPr>
          <p:nvPr>
            <p:ph type="body" sz="quarter" idx="42"/>
          </p:nvPr>
        </p:nvSpPr>
        <p:spPr>
          <a:xfrm>
            <a:off x="5500782" y="5131468"/>
            <a:ext cx="1050925" cy="461963"/>
          </a:xfrm>
        </p:spPr>
        <p:txBody>
          <a:bodyPr/>
          <a:lstStyle/>
          <a:p>
            <a:pPr>
              <a:lnSpc>
                <a:spcPct val="100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Jan Whittaker</a:t>
            </a:r>
          </a:p>
          <a:p>
            <a:pPr>
              <a:lnSpc>
                <a:spcPct val="100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Midvale, UT</a:t>
            </a:r>
          </a:p>
          <a:p>
            <a:pPr>
              <a:lnSpc>
                <a:spcPct val="100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Section 7 - 2026</a:t>
            </a:r>
          </a:p>
          <a:p>
            <a:endParaRPr lang="en-US" dirty="0"/>
          </a:p>
        </p:txBody>
      </p:sp>
      <p:sp>
        <p:nvSpPr>
          <p:cNvPr id="66" name="Text Placeholder 65">
            <a:extLst>
              <a:ext uri="{FF2B5EF4-FFF2-40B4-BE49-F238E27FC236}">
                <a16:creationId xmlns:a16="http://schemas.microsoft.com/office/drawing/2014/main" id="{62EBEA9E-C91D-96CB-5EDC-497C4F8767BC}"/>
              </a:ext>
            </a:extLst>
          </p:cNvPr>
          <p:cNvSpPr>
            <a:spLocks noGrp="1"/>
          </p:cNvSpPr>
          <p:nvPr>
            <p:ph type="body" sz="quarter" idx="43"/>
          </p:nvPr>
        </p:nvSpPr>
        <p:spPr>
          <a:xfrm>
            <a:off x="6662463" y="5131468"/>
            <a:ext cx="1050925" cy="461963"/>
          </a:xfrm>
        </p:spPr>
        <p:txBody>
          <a:bodyPr/>
          <a:lstStyle/>
          <a:p>
            <a:pPr>
              <a:lnSpc>
                <a:spcPct val="100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Kip Ryan</a:t>
            </a:r>
          </a:p>
          <a:p>
            <a:pPr>
              <a:lnSpc>
                <a:spcPct val="100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Helena, MT</a:t>
            </a:r>
          </a:p>
          <a:p>
            <a:pPr>
              <a:lnSpc>
                <a:spcPct val="100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Section 8 - 2029</a:t>
            </a:r>
          </a:p>
          <a:p>
            <a:endParaRPr lang="en-US" dirty="0"/>
          </a:p>
        </p:txBody>
      </p:sp>
      <p:sp>
        <p:nvSpPr>
          <p:cNvPr id="67" name="Text Placeholder 66">
            <a:extLst>
              <a:ext uri="{FF2B5EF4-FFF2-40B4-BE49-F238E27FC236}">
                <a16:creationId xmlns:a16="http://schemas.microsoft.com/office/drawing/2014/main" id="{F761BBA3-0897-B415-381E-AFE2B86E9AA7}"/>
              </a:ext>
            </a:extLst>
          </p:cNvPr>
          <p:cNvSpPr>
            <a:spLocks noGrp="1"/>
          </p:cNvSpPr>
          <p:nvPr>
            <p:ph type="body" sz="quarter" idx="44"/>
          </p:nvPr>
        </p:nvSpPr>
        <p:spPr>
          <a:xfrm>
            <a:off x="7832141" y="5131468"/>
            <a:ext cx="1050925" cy="461963"/>
          </a:xfrm>
        </p:spPr>
        <p:txBody>
          <a:bodyPr/>
          <a:lstStyle/>
          <a:p>
            <a:pPr>
              <a:lnSpc>
                <a:spcPct val="100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Matt Seidl</a:t>
            </a:r>
          </a:p>
          <a:p>
            <a:pPr>
              <a:lnSpc>
                <a:spcPct val="100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Appleton, WI</a:t>
            </a:r>
          </a:p>
          <a:p>
            <a:pPr>
              <a:lnSpc>
                <a:spcPct val="100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NFHS Coaches - 2028</a:t>
            </a:r>
          </a:p>
          <a:p>
            <a:endParaRPr lang="en-US" dirty="0"/>
          </a:p>
        </p:txBody>
      </p:sp>
      <p:sp>
        <p:nvSpPr>
          <p:cNvPr id="68" name="Text Placeholder 67">
            <a:extLst>
              <a:ext uri="{FF2B5EF4-FFF2-40B4-BE49-F238E27FC236}">
                <a16:creationId xmlns:a16="http://schemas.microsoft.com/office/drawing/2014/main" id="{3B22A3BC-C86F-EC89-759D-19D5F8DE2E68}"/>
              </a:ext>
            </a:extLst>
          </p:cNvPr>
          <p:cNvSpPr>
            <a:spLocks noGrp="1"/>
          </p:cNvSpPr>
          <p:nvPr>
            <p:ph type="body" sz="quarter" idx="45"/>
          </p:nvPr>
        </p:nvSpPr>
        <p:spPr>
          <a:xfrm>
            <a:off x="9015844" y="5131468"/>
            <a:ext cx="1050925" cy="461963"/>
          </a:xfrm>
        </p:spPr>
        <p:txBody>
          <a:bodyPr/>
          <a:lstStyle/>
          <a:p>
            <a:pPr>
              <a:lnSpc>
                <a:spcPct val="100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Nora Carter</a:t>
            </a:r>
          </a:p>
          <a:p>
            <a:pPr>
              <a:lnSpc>
                <a:spcPct val="100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Albuquerque, NM</a:t>
            </a:r>
          </a:p>
          <a:p>
            <a:pPr>
              <a:lnSpc>
                <a:spcPct val="100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NFHS Officials - 2026</a:t>
            </a:r>
          </a:p>
          <a:p>
            <a:endParaRPr lang="en-US" dirty="0"/>
          </a:p>
        </p:txBody>
      </p:sp>
      <p:pic>
        <p:nvPicPr>
          <p:cNvPr id="3" name="Picture Placeholder 19">
            <a:extLst>
              <a:ext uri="{FF2B5EF4-FFF2-40B4-BE49-F238E27FC236}">
                <a16:creationId xmlns:a16="http://schemas.microsoft.com/office/drawing/2014/main" id="{EE74F387-DB10-D155-E62F-81A21AC9F600}"/>
              </a:ext>
            </a:extLst>
          </p:cNvPr>
          <p:cNvPicPr>
            <a:picLocks noChangeAspect="1"/>
          </p:cNvPicPr>
          <p:nvPr/>
        </p:nvPicPr>
        <p:blipFill>
          <a:blip r:embed="rId16">
            <a:extLst>
              <a:ext uri="{28A0092B-C50C-407E-A947-70E740481C1C}">
                <a14:useLocalDpi xmlns:a14="http://schemas.microsoft.com/office/drawing/2010/main" val="0"/>
              </a:ext>
            </a:extLst>
          </a:blip>
          <a:srcRect t="2991" b="2991"/>
          <a:stretch/>
        </p:blipFill>
        <p:spPr>
          <a:xfrm>
            <a:off x="8606878" y="1892084"/>
            <a:ext cx="1050925" cy="1235075"/>
          </a:xfrm>
          <a:prstGeom prst="rect">
            <a:avLst/>
          </a:prstGeom>
        </p:spPr>
      </p:pic>
      <p:sp>
        <p:nvSpPr>
          <p:cNvPr id="5" name="Text Placeholder 50">
            <a:extLst>
              <a:ext uri="{FF2B5EF4-FFF2-40B4-BE49-F238E27FC236}">
                <a16:creationId xmlns:a16="http://schemas.microsoft.com/office/drawing/2014/main" id="{F124E5EF-1395-8210-75B8-4E8B32D0C8F2}"/>
              </a:ext>
            </a:extLst>
          </p:cNvPr>
          <p:cNvSpPr txBox="1">
            <a:spLocks/>
          </p:cNvSpPr>
          <p:nvPr/>
        </p:nvSpPr>
        <p:spPr>
          <a:xfrm>
            <a:off x="8631677" y="3180097"/>
            <a:ext cx="1050925" cy="461963"/>
          </a:xfrm>
          <a:prstGeom prst="rect">
            <a:avLst/>
          </a:prstGeom>
          <a:solidFill>
            <a:schemeClr val="bg1">
              <a:lumMod val="95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Tx/>
              <a:buNone/>
              <a:defRPr sz="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Bef>
                <a:spcPts val="0"/>
              </a:spcBef>
              <a:spcAft>
                <a:spcPts val="0"/>
              </a:spcAft>
            </a:pPr>
            <a:r>
              <a:rPr lang="en-US" dirty="0">
                <a:latin typeface="Calibri" panose="020F0502020204030204" pitchFamily="34" charset="0"/>
                <a:ea typeface="Calibri" panose="020F0502020204030204" pitchFamily="34" charset="0"/>
                <a:cs typeface="Calibri" panose="020F0502020204030204" pitchFamily="34" charset="0"/>
              </a:rPr>
              <a:t>Jeremy Hernandez</a:t>
            </a:r>
          </a:p>
          <a:p>
            <a:pPr fontAlgn="auto">
              <a:lnSpc>
                <a:spcPct val="100000"/>
              </a:lnSpc>
              <a:spcBef>
                <a:spcPts val="0"/>
              </a:spcBef>
              <a:spcAft>
                <a:spcPts val="0"/>
              </a:spcAft>
            </a:pPr>
            <a:r>
              <a:rPr lang="en-US" dirty="0">
                <a:latin typeface="Calibri" panose="020F0502020204030204" pitchFamily="34" charset="0"/>
                <a:ea typeface="Calibri" panose="020F0502020204030204" pitchFamily="34" charset="0"/>
                <a:cs typeface="Calibri" panose="020F0502020204030204" pitchFamily="34" charset="0"/>
              </a:rPr>
              <a:t>Gainesville, FL</a:t>
            </a:r>
          </a:p>
          <a:p>
            <a:pPr fontAlgn="auto">
              <a:lnSpc>
                <a:spcPct val="100000"/>
              </a:lnSpc>
              <a:spcBef>
                <a:spcPts val="0"/>
              </a:spcBef>
              <a:spcAft>
                <a:spcPts val="0"/>
              </a:spcAft>
            </a:pPr>
            <a:r>
              <a:rPr lang="en-US" dirty="0">
                <a:latin typeface="Calibri" panose="020F0502020204030204" pitchFamily="34" charset="0"/>
                <a:ea typeface="Calibri" panose="020F0502020204030204" pitchFamily="34" charset="0"/>
                <a:cs typeface="Calibri" panose="020F0502020204030204" pitchFamily="34" charset="0"/>
              </a:rPr>
              <a:t>Section 3 - 2029</a:t>
            </a:r>
          </a:p>
          <a:p>
            <a:pPr fontAlgn="auto">
              <a:spcAft>
                <a:spcPts val="0"/>
              </a:spcAft>
            </a:pPr>
            <a:endParaRPr lang="en-US" dirty="0"/>
          </a:p>
        </p:txBody>
      </p:sp>
    </p:spTree>
    <p:extLst>
      <p:ext uri="{BB962C8B-B14F-4D97-AF65-F5344CB8AC3E}">
        <p14:creationId xmlns:p14="http://schemas.microsoft.com/office/powerpoint/2010/main" val="2352899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1A5DA-D1DA-47BC-9DD3-2BA04DBAEAC1}"/>
              </a:ext>
            </a:extLst>
          </p:cNvPr>
          <p:cNvSpPr>
            <a:spLocks noGrp="1"/>
          </p:cNvSpPr>
          <p:nvPr>
            <p:ph type="title"/>
          </p:nvPr>
        </p:nvSpPr>
        <p:spPr/>
        <p:txBody>
          <a:bodyPr/>
          <a:lstStyle/>
          <a:p>
            <a:pPr>
              <a:defRPr/>
            </a:pPr>
            <a:r>
              <a:rPr lang="en-US" dirty="0"/>
              <a:t>NFHS Publications</a:t>
            </a:r>
          </a:p>
        </p:txBody>
      </p:sp>
      <p:sp>
        <p:nvSpPr>
          <p:cNvPr id="23555" name="Content Placeholder 2">
            <a:extLst>
              <a:ext uri="{FF2B5EF4-FFF2-40B4-BE49-F238E27FC236}">
                <a16:creationId xmlns:a16="http://schemas.microsoft.com/office/drawing/2014/main" id="{0BC0B5F8-3802-401C-9EF9-8FC20224E2CD}"/>
              </a:ext>
            </a:extLst>
          </p:cNvPr>
          <p:cNvSpPr>
            <a:spLocks noGrp="1" noChangeArrowheads="1"/>
          </p:cNvSpPr>
          <p:nvPr>
            <p:ph idx="1"/>
          </p:nvPr>
        </p:nvSpPr>
        <p:spPr/>
        <p:txBody>
          <a:bodyPr/>
          <a:lstStyle/>
          <a:p>
            <a:r>
              <a:rPr lang="en-US" altLang="en-US" dirty="0"/>
              <a:t>The NFHS writes playing rules for 18 sports </a:t>
            </a:r>
            <a:br>
              <a:rPr lang="en-US" altLang="en-US" dirty="0"/>
            </a:br>
            <a:r>
              <a:rPr lang="en-US" altLang="en-US" dirty="0"/>
              <a:t>for boys and girls at the high school level.</a:t>
            </a:r>
          </a:p>
          <a:p>
            <a:pPr lvl="1"/>
            <a:r>
              <a:rPr lang="en-US" altLang="en-US" dirty="0"/>
              <a:t>Publishes 2 million pieces of materials annually.</a:t>
            </a:r>
          </a:p>
        </p:txBody>
      </p:sp>
      <p:pic>
        <p:nvPicPr>
          <p:cNvPr id="11" name="Picture 10" descr="A cover of a book&#10;&#10;AI-generated content may be incorrect.">
            <a:extLst>
              <a:ext uri="{FF2B5EF4-FFF2-40B4-BE49-F238E27FC236}">
                <a16:creationId xmlns:a16="http://schemas.microsoft.com/office/drawing/2014/main" id="{AD261B3C-25CA-B860-6F4C-ECA467F1E195}"/>
              </a:ext>
            </a:extLst>
          </p:cNvPr>
          <p:cNvPicPr>
            <a:picLocks noChangeAspect="1"/>
          </p:cNvPicPr>
          <p:nvPr/>
        </p:nvPicPr>
        <p:blipFill>
          <a:blip r:embed="rId3"/>
          <a:stretch>
            <a:fillRect/>
          </a:stretch>
        </p:blipFill>
        <p:spPr>
          <a:xfrm>
            <a:off x="1035420" y="3257618"/>
            <a:ext cx="995429" cy="1343158"/>
          </a:xfrm>
          <a:prstGeom prst="rect">
            <a:avLst/>
          </a:prstGeom>
        </p:spPr>
      </p:pic>
      <p:pic>
        <p:nvPicPr>
          <p:cNvPr id="20" name="Picture 19">
            <a:extLst>
              <a:ext uri="{FF2B5EF4-FFF2-40B4-BE49-F238E27FC236}">
                <a16:creationId xmlns:a16="http://schemas.microsoft.com/office/drawing/2014/main" id="{30D7E4F9-BC8D-9D8D-F65D-1CABD9FAA256}"/>
              </a:ext>
            </a:extLst>
          </p:cNvPr>
          <p:cNvPicPr>
            <a:picLocks noChangeAspect="1"/>
          </p:cNvPicPr>
          <p:nvPr/>
        </p:nvPicPr>
        <p:blipFill>
          <a:blip r:embed="rId4"/>
          <a:stretch>
            <a:fillRect/>
          </a:stretch>
        </p:blipFill>
        <p:spPr>
          <a:xfrm>
            <a:off x="2219900" y="3257618"/>
            <a:ext cx="995429" cy="1343158"/>
          </a:xfrm>
          <a:prstGeom prst="rect">
            <a:avLst/>
          </a:prstGeom>
        </p:spPr>
      </p:pic>
      <p:pic>
        <p:nvPicPr>
          <p:cNvPr id="21" name="Picture 20" descr="A person on a ladder&#10;&#10;AI-generated content may be incorrect.">
            <a:extLst>
              <a:ext uri="{FF2B5EF4-FFF2-40B4-BE49-F238E27FC236}">
                <a16:creationId xmlns:a16="http://schemas.microsoft.com/office/drawing/2014/main" id="{84C2B046-035D-FC07-043B-B8C8E2D1C15F}"/>
              </a:ext>
            </a:extLst>
          </p:cNvPr>
          <p:cNvPicPr>
            <a:picLocks noChangeAspect="1"/>
          </p:cNvPicPr>
          <p:nvPr/>
        </p:nvPicPr>
        <p:blipFill>
          <a:blip r:embed="rId5"/>
          <a:stretch>
            <a:fillRect/>
          </a:stretch>
        </p:blipFill>
        <p:spPr>
          <a:xfrm>
            <a:off x="1035421" y="4769666"/>
            <a:ext cx="995430" cy="1343158"/>
          </a:xfrm>
          <a:prstGeom prst="rect">
            <a:avLst/>
          </a:prstGeom>
        </p:spPr>
      </p:pic>
      <p:pic>
        <p:nvPicPr>
          <p:cNvPr id="23" name="Picture 22" descr="A blue and white cover with a group of people playing water polo&#10;&#10;AI-generated content may be incorrect.">
            <a:extLst>
              <a:ext uri="{FF2B5EF4-FFF2-40B4-BE49-F238E27FC236}">
                <a16:creationId xmlns:a16="http://schemas.microsoft.com/office/drawing/2014/main" id="{7413476C-911C-C240-7169-5A6B680C55B9}"/>
              </a:ext>
            </a:extLst>
          </p:cNvPr>
          <p:cNvPicPr>
            <a:picLocks noChangeAspect="1"/>
          </p:cNvPicPr>
          <p:nvPr/>
        </p:nvPicPr>
        <p:blipFill>
          <a:blip r:embed="rId6"/>
          <a:stretch>
            <a:fillRect/>
          </a:stretch>
        </p:blipFill>
        <p:spPr>
          <a:xfrm>
            <a:off x="10590921" y="4772106"/>
            <a:ext cx="995429" cy="1343158"/>
          </a:xfrm>
          <a:prstGeom prst="rect">
            <a:avLst/>
          </a:prstGeom>
        </p:spPr>
      </p:pic>
      <p:pic>
        <p:nvPicPr>
          <p:cNvPr id="24" name="Picture 23" descr="A basketball rules book cover&#10;&#10;AI-generated content may be incorrect.">
            <a:extLst>
              <a:ext uri="{FF2B5EF4-FFF2-40B4-BE49-F238E27FC236}">
                <a16:creationId xmlns:a16="http://schemas.microsoft.com/office/drawing/2014/main" id="{7E53F2E8-2985-5FF0-CD38-F4ABC2D7A92C}"/>
              </a:ext>
            </a:extLst>
          </p:cNvPr>
          <p:cNvPicPr>
            <a:picLocks noChangeAspect="1"/>
          </p:cNvPicPr>
          <p:nvPr/>
        </p:nvPicPr>
        <p:blipFill>
          <a:blip r:embed="rId7"/>
          <a:stretch>
            <a:fillRect/>
          </a:stretch>
        </p:blipFill>
        <p:spPr>
          <a:xfrm>
            <a:off x="3395191" y="3257618"/>
            <a:ext cx="995429" cy="1343158"/>
          </a:xfrm>
          <a:prstGeom prst="rect">
            <a:avLst/>
          </a:prstGeom>
        </p:spPr>
      </p:pic>
      <p:pic>
        <p:nvPicPr>
          <p:cNvPr id="25" name="Picture 24" descr="A group of people playing football&#10;&#10;AI-generated content may be incorrect.">
            <a:extLst>
              <a:ext uri="{FF2B5EF4-FFF2-40B4-BE49-F238E27FC236}">
                <a16:creationId xmlns:a16="http://schemas.microsoft.com/office/drawing/2014/main" id="{F13B08B3-D810-DB25-AFCF-4A86EF78992A}"/>
              </a:ext>
            </a:extLst>
          </p:cNvPr>
          <p:cNvPicPr>
            <a:picLocks noChangeAspect="1"/>
          </p:cNvPicPr>
          <p:nvPr/>
        </p:nvPicPr>
        <p:blipFill>
          <a:blip r:embed="rId8"/>
          <a:stretch>
            <a:fillRect/>
          </a:stretch>
        </p:blipFill>
        <p:spPr>
          <a:xfrm>
            <a:off x="4593091" y="3255178"/>
            <a:ext cx="995429" cy="1343158"/>
          </a:xfrm>
          <a:prstGeom prst="rect">
            <a:avLst/>
          </a:prstGeom>
        </p:spPr>
      </p:pic>
      <p:pic>
        <p:nvPicPr>
          <p:cNvPr id="26" name="Picture 25" descr="A football rules book cover&#10;&#10;AI-generated content may be incorrect.">
            <a:extLst>
              <a:ext uri="{FF2B5EF4-FFF2-40B4-BE49-F238E27FC236}">
                <a16:creationId xmlns:a16="http://schemas.microsoft.com/office/drawing/2014/main" id="{1E96EE78-FDA4-6623-6FB0-3FCE31C3A651}"/>
              </a:ext>
            </a:extLst>
          </p:cNvPr>
          <p:cNvPicPr>
            <a:picLocks noChangeAspect="1"/>
          </p:cNvPicPr>
          <p:nvPr/>
        </p:nvPicPr>
        <p:blipFill>
          <a:blip r:embed="rId9"/>
          <a:stretch>
            <a:fillRect/>
          </a:stretch>
        </p:blipFill>
        <p:spPr>
          <a:xfrm>
            <a:off x="5790991" y="3258959"/>
            <a:ext cx="995429" cy="1343158"/>
          </a:xfrm>
          <a:prstGeom prst="rect">
            <a:avLst/>
          </a:prstGeom>
        </p:spPr>
      </p:pic>
      <p:pic>
        <p:nvPicPr>
          <p:cNvPr id="27" name="Picture 26" descr="A cover of a book&#10;&#10;AI-generated content may be incorrect.">
            <a:extLst>
              <a:ext uri="{FF2B5EF4-FFF2-40B4-BE49-F238E27FC236}">
                <a16:creationId xmlns:a16="http://schemas.microsoft.com/office/drawing/2014/main" id="{4B41FED2-81BC-0791-2E33-AD32634E535F}"/>
              </a:ext>
            </a:extLst>
          </p:cNvPr>
          <p:cNvPicPr>
            <a:picLocks noChangeAspect="1"/>
          </p:cNvPicPr>
          <p:nvPr/>
        </p:nvPicPr>
        <p:blipFill>
          <a:blip r:embed="rId10"/>
          <a:stretch>
            <a:fillRect/>
          </a:stretch>
        </p:blipFill>
        <p:spPr>
          <a:xfrm>
            <a:off x="6988891" y="3255178"/>
            <a:ext cx="995429" cy="1343158"/>
          </a:xfrm>
          <a:prstGeom prst="rect">
            <a:avLst/>
          </a:prstGeom>
        </p:spPr>
      </p:pic>
      <p:pic>
        <p:nvPicPr>
          <p:cNvPr id="28" name="Picture 27" descr="A group of women playing football&#10;&#10;AI-generated content may be incorrect.">
            <a:extLst>
              <a:ext uri="{FF2B5EF4-FFF2-40B4-BE49-F238E27FC236}">
                <a16:creationId xmlns:a16="http://schemas.microsoft.com/office/drawing/2014/main" id="{F77C78CD-5A4F-BFE0-39DD-DD70183E48FD}"/>
              </a:ext>
            </a:extLst>
          </p:cNvPr>
          <p:cNvPicPr>
            <a:picLocks noChangeAspect="1"/>
          </p:cNvPicPr>
          <p:nvPr/>
        </p:nvPicPr>
        <p:blipFill>
          <a:blip r:embed="rId11"/>
          <a:stretch>
            <a:fillRect/>
          </a:stretch>
        </p:blipFill>
        <p:spPr>
          <a:xfrm>
            <a:off x="8188122" y="3255178"/>
            <a:ext cx="995429" cy="1343158"/>
          </a:xfrm>
          <a:prstGeom prst="rect">
            <a:avLst/>
          </a:prstGeom>
        </p:spPr>
      </p:pic>
      <p:pic>
        <p:nvPicPr>
          <p:cNvPr id="29" name="Picture 28" descr="A group of people dancing on a basketball court&#10;&#10;AI-generated content may be incorrect.">
            <a:extLst>
              <a:ext uri="{FF2B5EF4-FFF2-40B4-BE49-F238E27FC236}">
                <a16:creationId xmlns:a16="http://schemas.microsoft.com/office/drawing/2014/main" id="{878B5546-EF8F-074F-8D79-023D3D9B6796}"/>
              </a:ext>
            </a:extLst>
          </p:cNvPr>
          <p:cNvPicPr>
            <a:picLocks noChangeAspect="1"/>
          </p:cNvPicPr>
          <p:nvPr/>
        </p:nvPicPr>
        <p:blipFill>
          <a:blip r:embed="rId12"/>
          <a:stretch>
            <a:fillRect/>
          </a:stretch>
        </p:blipFill>
        <p:spPr>
          <a:xfrm>
            <a:off x="9384691" y="3255178"/>
            <a:ext cx="995429" cy="1343158"/>
          </a:xfrm>
          <a:prstGeom prst="rect">
            <a:avLst/>
          </a:prstGeom>
        </p:spPr>
      </p:pic>
      <p:pic>
        <p:nvPicPr>
          <p:cNvPr id="30" name="Picture 29" descr="A cover of a book&#10;&#10;AI-generated content may be incorrect.">
            <a:extLst>
              <a:ext uri="{FF2B5EF4-FFF2-40B4-BE49-F238E27FC236}">
                <a16:creationId xmlns:a16="http://schemas.microsoft.com/office/drawing/2014/main" id="{FACB96B8-8F38-DD9A-A328-B3C612F86AA6}"/>
              </a:ext>
            </a:extLst>
          </p:cNvPr>
          <p:cNvPicPr>
            <a:picLocks noChangeAspect="1"/>
          </p:cNvPicPr>
          <p:nvPr/>
        </p:nvPicPr>
        <p:blipFill>
          <a:blip r:embed="rId13"/>
          <a:stretch>
            <a:fillRect/>
          </a:stretch>
        </p:blipFill>
        <p:spPr>
          <a:xfrm>
            <a:off x="10581260" y="3255178"/>
            <a:ext cx="992445" cy="1343158"/>
          </a:xfrm>
          <a:prstGeom prst="rect">
            <a:avLst/>
          </a:prstGeom>
        </p:spPr>
      </p:pic>
      <p:pic>
        <p:nvPicPr>
          <p:cNvPr id="31" name="Picture 30" descr="A volleyball rules book cover&#10;&#10;AI-generated content may be incorrect.">
            <a:extLst>
              <a:ext uri="{FF2B5EF4-FFF2-40B4-BE49-F238E27FC236}">
                <a16:creationId xmlns:a16="http://schemas.microsoft.com/office/drawing/2014/main" id="{7A01AD0A-E031-0541-707E-DD707A1DA4B7}"/>
              </a:ext>
            </a:extLst>
          </p:cNvPr>
          <p:cNvPicPr>
            <a:picLocks noChangeAspect="1"/>
          </p:cNvPicPr>
          <p:nvPr/>
        </p:nvPicPr>
        <p:blipFill>
          <a:blip r:embed="rId14"/>
          <a:stretch>
            <a:fillRect/>
          </a:stretch>
        </p:blipFill>
        <p:spPr>
          <a:xfrm>
            <a:off x="2224691" y="4769665"/>
            <a:ext cx="990952" cy="1343158"/>
          </a:xfrm>
          <a:prstGeom prst="rect">
            <a:avLst/>
          </a:prstGeom>
        </p:spPr>
      </p:pic>
      <p:pic>
        <p:nvPicPr>
          <p:cNvPr id="32" name="Picture 31" descr="A cover of a wrestling book&#10;&#10;AI-generated content may be incorrect.">
            <a:extLst>
              <a:ext uri="{FF2B5EF4-FFF2-40B4-BE49-F238E27FC236}">
                <a16:creationId xmlns:a16="http://schemas.microsoft.com/office/drawing/2014/main" id="{A266DDCC-3D1B-F84A-4764-22B2DDB9E73F}"/>
              </a:ext>
            </a:extLst>
          </p:cNvPr>
          <p:cNvPicPr>
            <a:picLocks noChangeAspect="1"/>
          </p:cNvPicPr>
          <p:nvPr/>
        </p:nvPicPr>
        <p:blipFill>
          <a:blip r:embed="rId15"/>
          <a:stretch>
            <a:fillRect/>
          </a:stretch>
        </p:blipFill>
        <p:spPr>
          <a:xfrm>
            <a:off x="3392859" y="4769665"/>
            <a:ext cx="995429" cy="1343158"/>
          </a:xfrm>
          <a:prstGeom prst="rect">
            <a:avLst/>
          </a:prstGeom>
        </p:spPr>
      </p:pic>
      <p:pic>
        <p:nvPicPr>
          <p:cNvPr id="33" name="Picture 32" descr="A baseball player with a baseball bat&#10;&#10;AI-generated content may be incorrect.">
            <a:extLst>
              <a:ext uri="{FF2B5EF4-FFF2-40B4-BE49-F238E27FC236}">
                <a16:creationId xmlns:a16="http://schemas.microsoft.com/office/drawing/2014/main" id="{B0224B64-031A-E906-FF86-926522FCB99C}"/>
              </a:ext>
            </a:extLst>
          </p:cNvPr>
          <p:cNvPicPr>
            <a:picLocks noChangeAspect="1"/>
          </p:cNvPicPr>
          <p:nvPr/>
        </p:nvPicPr>
        <p:blipFill>
          <a:blip r:embed="rId16"/>
          <a:stretch>
            <a:fillRect/>
          </a:stretch>
        </p:blipFill>
        <p:spPr>
          <a:xfrm>
            <a:off x="4592622" y="4769665"/>
            <a:ext cx="993937" cy="1343158"/>
          </a:xfrm>
          <a:prstGeom prst="rect">
            <a:avLst/>
          </a:prstGeom>
        </p:spPr>
      </p:pic>
      <p:pic>
        <p:nvPicPr>
          <p:cNvPr id="34" name="Picture 33" descr="A cover of a book with a couple of people playing lacrosse&#10;&#10;AI-generated content may be incorrect.">
            <a:extLst>
              <a:ext uri="{FF2B5EF4-FFF2-40B4-BE49-F238E27FC236}">
                <a16:creationId xmlns:a16="http://schemas.microsoft.com/office/drawing/2014/main" id="{4CCE2C01-5B5B-15D7-8F1F-5A4A80321C44}"/>
              </a:ext>
            </a:extLst>
          </p:cNvPr>
          <p:cNvPicPr>
            <a:picLocks noChangeAspect="1"/>
          </p:cNvPicPr>
          <p:nvPr/>
        </p:nvPicPr>
        <p:blipFill>
          <a:blip r:embed="rId17"/>
          <a:stretch>
            <a:fillRect/>
          </a:stretch>
        </p:blipFill>
        <p:spPr>
          <a:xfrm>
            <a:off x="6989955" y="4769665"/>
            <a:ext cx="993937" cy="1343158"/>
          </a:xfrm>
          <a:prstGeom prst="rect">
            <a:avLst/>
          </a:prstGeom>
        </p:spPr>
      </p:pic>
      <p:pic>
        <p:nvPicPr>
          <p:cNvPr id="35" name="Picture 34" descr="A cover of a book with a group of girls playing lacrosse&#10;&#10;AI-generated content may be incorrect.">
            <a:extLst>
              <a:ext uri="{FF2B5EF4-FFF2-40B4-BE49-F238E27FC236}">
                <a16:creationId xmlns:a16="http://schemas.microsoft.com/office/drawing/2014/main" id="{A5CA9ABB-5690-440F-BFF6-FCF2DAA03FBA}"/>
              </a:ext>
            </a:extLst>
          </p:cNvPr>
          <p:cNvPicPr>
            <a:picLocks noChangeAspect="1"/>
          </p:cNvPicPr>
          <p:nvPr/>
        </p:nvPicPr>
        <p:blipFill>
          <a:blip r:embed="rId18"/>
          <a:stretch>
            <a:fillRect/>
          </a:stretch>
        </p:blipFill>
        <p:spPr>
          <a:xfrm>
            <a:off x="8191316" y="4769665"/>
            <a:ext cx="992445" cy="1343158"/>
          </a:xfrm>
          <a:prstGeom prst="rect">
            <a:avLst/>
          </a:prstGeom>
        </p:spPr>
      </p:pic>
      <p:pic>
        <p:nvPicPr>
          <p:cNvPr id="36" name="Picture 35" descr="A cover of a book with a group of people playing softball&#10;&#10;AI-generated content may be incorrect.">
            <a:extLst>
              <a:ext uri="{FF2B5EF4-FFF2-40B4-BE49-F238E27FC236}">
                <a16:creationId xmlns:a16="http://schemas.microsoft.com/office/drawing/2014/main" id="{82D0DC76-636D-31F4-3031-A9A54E9FEBB9}"/>
              </a:ext>
            </a:extLst>
          </p:cNvPr>
          <p:cNvPicPr>
            <a:picLocks noChangeAspect="1"/>
          </p:cNvPicPr>
          <p:nvPr/>
        </p:nvPicPr>
        <p:blipFill>
          <a:blip r:embed="rId19"/>
          <a:stretch>
            <a:fillRect/>
          </a:stretch>
        </p:blipFill>
        <p:spPr>
          <a:xfrm>
            <a:off x="5797255" y="4769665"/>
            <a:ext cx="993937" cy="1343158"/>
          </a:xfrm>
          <a:prstGeom prst="rect">
            <a:avLst/>
          </a:prstGeom>
        </p:spPr>
      </p:pic>
      <p:pic>
        <p:nvPicPr>
          <p:cNvPr id="37" name="Picture 36" descr="A group of people running&#10;&#10;AI-generated content may be incorrect.">
            <a:extLst>
              <a:ext uri="{FF2B5EF4-FFF2-40B4-BE49-F238E27FC236}">
                <a16:creationId xmlns:a16="http://schemas.microsoft.com/office/drawing/2014/main" id="{3C1C120B-B986-2399-D02F-29A06F3FE9AF}"/>
              </a:ext>
            </a:extLst>
          </p:cNvPr>
          <p:cNvPicPr>
            <a:picLocks noChangeAspect="1"/>
          </p:cNvPicPr>
          <p:nvPr/>
        </p:nvPicPr>
        <p:blipFill>
          <a:blip r:embed="rId20"/>
          <a:stretch>
            <a:fillRect/>
          </a:stretch>
        </p:blipFill>
        <p:spPr>
          <a:xfrm>
            <a:off x="9387885" y="4772106"/>
            <a:ext cx="992445" cy="1343158"/>
          </a:xfrm>
          <a:prstGeom prst="rect">
            <a:avLst/>
          </a:prstGeom>
        </p:spPr>
      </p:pic>
    </p:spTree>
    <p:extLst>
      <p:ext uri="{BB962C8B-B14F-4D97-AF65-F5344CB8AC3E}">
        <p14:creationId xmlns:p14="http://schemas.microsoft.com/office/powerpoint/2010/main" val="1002511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57293-B9B2-21F1-10E3-E85C15326E9D}"/>
              </a:ext>
            </a:extLst>
          </p:cNvPr>
          <p:cNvSpPr>
            <a:spLocks noGrp="1"/>
          </p:cNvSpPr>
          <p:nvPr>
            <p:ph type="title"/>
          </p:nvPr>
        </p:nvSpPr>
        <p:spPr/>
        <p:txBody>
          <a:bodyPr/>
          <a:lstStyle/>
          <a:p>
            <a:r>
              <a:rPr lang="en-US" dirty="0"/>
              <a:t>NFHS Digital</a:t>
            </a:r>
          </a:p>
        </p:txBody>
      </p:sp>
      <p:sp>
        <p:nvSpPr>
          <p:cNvPr id="3" name="Content Placeholder 2">
            <a:extLst>
              <a:ext uri="{FF2B5EF4-FFF2-40B4-BE49-F238E27FC236}">
                <a16:creationId xmlns:a16="http://schemas.microsoft.com/office/drawing/2014/main" id="{262EFFD9-831F-37BC-DEC6-67ED02D7942A}"/>
              </a:ext>
            </a:extLst>
          </p:cNvPr>
          <p:cNvSpPr>
            <a:spLocks noGrp="1"/>
          </p:cNvSpPr>
          <p:nvPr>
            <p:ph idx="1"/>
          </p:nvPr>
        </p:nvSpPr>
        <p:spPr>
          <a:xfrm>
            <a:off x="838200" y="1825625"/>
            <a:ext cx="7743825" cy="4351338"/>
          </a:xfrm>
        </p:spPr>
        <p:txBody>
          <a:bodyPr/>
          <a:lstStyle/>
          <a:p>
            <a:r>
              <a:rPr lang="en-US" b="1" dirty="0"/>
              <a:t>NFHS Digital </a:t>
            </a:r>
            <a:r>
              <a:rPr lang="en-US" dirty="0"/>
              <a:t>is the digital publications platform for the NFHS.  The app includes:</a:t>
            </a:r>
          </a:p>
          <a:p>
            <a:pPr lvl="1"/>
            <a:r>
              <a:rPr lang="en-US" dirty="0"/>
              <a:t>Rules Books</a:t>
            </a:r>
          </a:p>
          <a:p>
            <a:pPr lvl="1"/>
            <a:r>
              <a:rPr lang="en-US" dirty="0"/>
              <a:t>Case Books</a:t>
            </a:r>
          </a:p>
          <a:p>
            <a:pPr lvl="1"/>
            <a:r>
              <a:rPr lang="en-US" dirty="0"/>
              <a:t>Officials Manuals</a:t>
            </a:r>
          </a:p>
          <a:p>
            <a:pPr lvl="1"/>
            <a:r>
              <a:rPr lang="en-US" dirty="0"/>
              <a:t>Preseason Guide</a:t>
            </a:r>
          </a:p>
          <a:p>
            <a:pPr lvl="1"/>
            <a:r>
              <a:rPr lang="en-US" dirty="0"/>
              <a:t>Policy Debate Quarterly</a:t>
            </a:r>
          </a:p>
          <a:p>
            <a:pPr lvl="1"/>
            <a:r>
              <a:rPr lang="en-US" dirty="0"/>
              <a:t>Other NFHS Publications</a:t>
            </a:r>
          </a:p>
        </p:txBody>
      </p:sp>
      <p:pic>
        <p:nvPicPr>
          <p:cNvPr id="6" name="Picture 5" descr="A logo with red white and blue stripes&#10;&#10;AI-generated content may be incorrect.">
            <a:extLst>
              <a:ext uri="{FF2B5EF4-FFF2-40B4-BE49-F238E27FC236}">
                <a16:creationId xmlns:a16="http://schemas.microsoft.com/office/drawing/2014/main" id="{AC89E14B-394F-F808-B9FB-22A2BCB1E978}"/>
              </a:ext>
            </a:extLst>
          </p:cNvPr>
          <p:cNvPicPr>
            <a:picLocks noChangeAspect="1"/>
          </p:cNvPicPr>
          <p:nvPr/>
        </p:nvPicPr>
        <p:blipFill>
          <a:blip r:embed="rId2"/>
          <a:stretch>
            <a:fillRect/>
          </a:stretch>
        </p:blipFill>
        <p:spPr>
          <a:xfrm>
            <a:off x="9607772" y="227139"/>
            <a:ext cx="2522318" cy="1261159"/>
          </a:xfrm>
          <a:prstGeom prst="rect">
            <a:avLst/>
          </a:prstGeom>
        </p:spPr>
      </p:pic>
    </p:spTree>
    <p:extLst>
      <p:ext uri="{BB962C8B-B14F-4D97-AF65-F5344CB8AC3E}">
        <p14:creationId xmlns:p14="http://schemas.microsoft.com/office/powerpoint/2010/main" val="2103267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B4B90B-7B0B-E6A9-482F-F956AC617BDB}"/>
              </a:ext>
            </a:extLst>
          </p:cNvPr>
          <p:cNvSpPr>
            <a:spLocks noGrp="1"/>
          </p:cNvSpPr>
          <p:nvPr>
            <p:ph type="title"/>
          </p:nvPr>
        </p:nvSpPr>
        <p:spPr/>
        <p:txBody>
          <a:bodyPr/>
          <a:lstStyle/>
          <a:p>
            <a:r>
              <a:rPr lang="en-US" dirty="0"/>
              <a:t>NFHS Digital – Mobile App</a:t>
            </a:r>
          </a:p>
        </p:txBody>
      </p:sp>
      <p:sp>
        <p:nvSpPr>
          <p:cNvPr id="5" name="Content Placeholder 4">
            <a:extLst>
              <a:ext uri="{FF2B5EF4-FFF2-40B4-BE49-F238E27FC236}">
                <a16:creationId xmlns:a16="http://schemas.microsoft.com/office/drawing/2014/main" id="{963177A4-A2BD-13BD-26AA-519ECB8D3A27}"/>
              </a:ext>
            </a:extLst>
          </p:cNvPr>
          <p:cNvSpPr>
            <a:spLocks noGrp="1"/>
          </p:cNvSpPr>
          <p:nvPr>
            <p:ph idx="1"/>
          </p:nvPr>
        </p:nvSpPr>
        <p:spPr/>
        <p:txBody>
          <a:bodyPr/>
          <a:lstStyle/>
          <a:p>
            <a:r>
              <a:rPr lang="en-US" dirty="0"/>
              <a:t>NFHS Digital is available via mobile app (on App Store or Google Play) or as a desktop platform.  </a:t>
            </a:r>
          </a:p>
          <a:p>
            <a:r>
              <a:rPr lang="en-US" dirty="0"/>
              <a:t>Features include:</a:t>
            </a:r>
          </a:p>
          <a:p>
            <a:pPr lvl="1"/>
            <a:r>
              <a:rPr lang="en-US" dirty="0"/>
              <a:t>View publications for sale in the NFHS Digital Store</a:t>
            </a:r>
          </a:p>
          <a:p>
            <a:pPr lvl="1"/>
            <a:r>
              <a:rPr lang="en-US" dirty="0"/>
              <a:t>View publications assigned to/purchased by you</a:t>
            </a:r>
          </a:p>
          <a:p>
            <a:pPr lvl="1"/>
            <a:r>
              <a:rPr lang="en-US" dirty="0"/>
              <a:t>Create comments, save notes, and share!</a:t>
            </a:r>
          </a:p>
          <a:p>
            <a:pPr lvl="1"/>
            <a:r>
              <a:rPr lang="en-US" dirty="0"/>
              <a:t>Highlight content to review later</a:t>
            </a:r>
          </a:p>
          <a:p>
            <a:pPr lvl="1"/>
            <a:r>
              <a:rPr lang="en-US" dirty="0"/>
              <a:t>Visit </a:t>
            </a:r>
            <a:r>
              <a:rPr lang="en-US" u="sng" dirty="0">
                <a:solidFill>
                  <a:srgbClr val="FF0000"/>
                </a:solidFill>
                <a:hlinkClick r:id="rId2">
                  <a:extLst>
                    <a:ext uri="{A12FA001-AC4F-418D-AE19-62706E023703}">
                      <ahyp:hlinkClr xmlns:ahyp="http://schemas.microsoft.com/office/drawing/2018/hyperlinkcolor" val="tx"/>
                    </a:ext>
                  </a:extLst>
                </a:hlinkClick>
              </a:rPr>
              <a:t>https://nfhs.org/about/nfhs-digital</a:t>
            </a:r>
            <a:r>
              <a:rPr lang="en-US" dirty="0">
                <a:solidFill>
                  <a:srgbClr val="FF0000"/>
                </a:solidFill>
              </a:rPr>
              <a:t> </a:t>
            </a:r>
          </a:p>
          <a:p>
            <a:pPr lvl="1"/>
            <a:endParaRPr lang="en-US" b="1" dirty="0"/>
          </a:p>
        </p:txBody>
      </p:sp>
      <p:pic>
        <p:nvPicPr>
          <p:cNvPr id="6" name="Picture 5" descr="A logo with red white and blue stripes&#10;&#10;AI-generated content may be incorrect.">
            <a:extLst>
              <a:ext uri="{FF2B5EF4-FFF2-40B4-BE49-F238E27FC236}">
                <a16:creationId xmlns:a16="http://schemas.microsoft.com/office/drawing/2014/main" id="{86E54AC6-0B88-0515-C407-75FCFE079A27}"/>
              </a:ext>
            </a:extLst>
          </p:cNvPr>
          <p:cNvPicPr>
            <a:picLocks noChangeAspect="1"/>
          </p:cNvPicPr>
          <p:nvPr/>
        </p:nvPicPr>
        <p:blipFill>
          <a:blip r:embed="rId3"/>
          <a:stretch>
            <a:fillRect/>
          </a:stretch>
        </p:blipFill>
        <p:spPr>
          <a:xfrm>
            <a:off x="9607772" y="227139"/>
            <a:ext cx="2522318" cy="1261159"/>
          </a:xfrm>
          <a:prstGeom prst="rect">
            <a:avLst/>
          </a:prstGeom>
        </p:spPr>
      </p:pic>
      <p:pic>
        <p:nvPicPr>
          <p:cNvPr id="10" name="Picture 9" descr="A qr code on a white background&#10;&#10;AI-generated content may be incorrect.">
            <a:extLst>
              <a:ext uri="{FF2B5EF4-FFF2-40B4-BE49-F238E27FC236}">
                <a16:creationId xmlns:a16="http://schemas.microsoft.com/office/drawing/2014/main" id="{D7F17F66-28C3-1BED-4F94-91BD87C15C84}"/>
              </a:ext>
            </a:extLst>
          </p:cNvPr>
          <p:cNvPicPr>
            <a:picLocks noChangeAspect="1"/>
          </p:cNvPicPr>
          <p:nvPr/>
        </p:nvPicPr>
        <p:blipFill>
          <a:blip r:embed="rId4"/>
          <a:stretch>
            <a:fillRect/>
          </a:stretch>
        </p:blipFill>
        <p:spPr>
          <a:xfrm>
            <a:off x="8866075" y="3237614"/>
            <a:ext cx="2090057" cy="2077492"/>
          </a:xfrm>
          <a:prstGeom prst="rect">
            <a:avLst/>
          </a:prstGeom>
        </p:spPr>
      </p:pic>
    </p:spTree>
    <p:extLst>
      <p:ext uri="{BB962C8B-B14F-4D97-AF65-F5344CB8AC3E}">
        <p14:creationId xmlns:p14="http://schemas.microsoft.com/office/powerpoint/2010/main" val="30249317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1F45"/>
        </a:solidFill>
        <a:ln>
          <a:noFill/>
        </a:ln>
      </a:spPr>
      <a:bodyPr rtlCol="0" anchor="ctr"/>
      <a:lstStyle>
        <a:defPPr algn="ctr">
          <a:defRPr sz="1800" dirty="0"/>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SC PPT 24_25 Rough Draft</Template>
  <TotalTime>3744</TotalTime>
  <Words>4336</Words>
  <Application>Microsoft Office PowerPoint</Application>
  <PresentationFormat>Widescreen</PresentationFormat>
  <Paragraphs>386</Paragraphs>
  <Slides>55</Slides>
  <Notes>39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55</vt:i4>
      </vt:variant>
    </vt:vector>
  </HeadingPairs>
  <TitlesOfParts>
    <vt:vector size="65" baseType="lpstr">
      <vt:lpstr>Aptos</vt:lpstr>
      <vt:lpstr>Aptos Display</vt:lpstr>
      <vt:lpstr>Arial</vt:lpstr>
      <vt:lpstr>Calibri</vt:lpstr>
      <vt:lpstr>Inter</vt:lpstr>
      <vt:lpstr>Inter SemiBold</vt:lpstr>
      <vt:lpstr>Times New Roman</vt:lpstr>
      <vt:lpstr>Trebuchet MS</vt:lpstr>
      <vt:lpstr>Office Theme</vt:lpstr>
      <vt:lpstr>1_Office Theme</vt:lpstr>
      <vt:lpstr>2026-27 NFHS Volleyball Rules PowerPoint</vt:lpstr>
      <vt:lpstr>PowerPoint Presentation</vt:lpstr>
      <vt:lpstr>NFHS Information</vt:lpstr>
      <vt:lpstr>NFHS</vt:lpstr>
      <vt:lpstr>NFHS Rules Review Committee</vt:lpstr>
      <vt:lpstr>NFHS Rules Committee</vt:lpstr>
      <vt:lpstr>NFHS Publications</vt:lpstr>
      <vt:lpstr>NFHS Digital</vt:lpstr>
      <vt:lpstr>NFHS Digital – Mobile App</vt:lpstr>
      <vt:lpstr>2026 NFHS Volleyball  Rules Changes</vt:lpstr>
      <vt:lpstr>LEGAL UNIFORM 4-2-1a, 4-2-1i(3) (NEW), 4-2-2</vt:lpstr>
      <vt:lpstr>SECOND REFEREE RESPONSIBILITIES  5-5-3b(21)</vt:lpstr>
      <vt:lpstr>PLAYER POSITIONS 5-7-3c, 5-7-3d, 6-4-2, 8-1-6, 9-8-2, 10-3-6c, 10-4, 11-4-1b</vt:lpstr>
      <vt:lpstr>PLAYER POSITIONS 5-7-3c, 5-7-3d, 6-4-2, 8-1-6, 9-8-2, 10-3-6c, 10-4, 11-4-1b</vt:lpstr>
      <vt:lpstr>PLAYER POSITIONS 5-7-3c, 5-7-3d, 6-4-2, 8-1-6, 9-8-2, 10-3-6c, 10-4, 11-4-1b</vt:lpstr>
      <vt:lpstr>PLAYER POSITIONS 6-4 PENALTIES 1c (NEW), 12-2-8b NOTE (NEW)</vt:lpstr>
      <vt:lpstr>PLAYER POSITIONS 6-4 PENALTIES 1c (NEW), 12-2-8b NOTE (NEW)</vt:lpstr>
      <vt:lpstr>SCREENING 6-5-1</vt:lpstr>
      <vt:lpstr>COURT PROTOCOL 9-2-1 NOTE 1 (NEW)</vt:lpstr>
      <vt:lpstr>CONDUCT: PLAYERS, COACHES AND/OR TEAM ATTENDENT 12-2-8m (NEW)</vt:lpstr>
      <vt:lpstr>Rules Reminders</vt:lpstr>
      <vt:lpstr>THE BALL 3-2-1 NOTE </vt:lpstr>
      <vt:lpstr>LEGAL UNIFORM 4-2-4b</vt:lpstr>
      <vt:lpstr>LEGAL UNIFORM 4-2-4d, f</vt:lpstr>
      <vt:lpstr>2026 NFHS Editorial Changes</vt:lpstr>
      <vt:lpstr>Editorial Changes</vt:lpstr>
      <vt:lpstr>Editorial Changes</vt:lpstr>
      <vt:lpstr>2026 NFHS Volleyball  Points of Emphasis</vt:lpstr>
      <vt:lpstr>HOST MANAGEMENT BEST PRACTICES</vt:lpstr>
      <vt:lpstr>HOST MANAGEMENT BEST PRACTICES</vt:lpstr>
      <vt:lpstr>HOST MANAGEMENT BEST PRACTICES</vt:lpstr>
      <vt:lpstr>ELECTRONIC DEVICES</vt:lpstr>
      <vt:lpstr>Electronic Devices</vt:lpstr>
      <vt:lpstr>BENCH PERSONNEL – NON-PLAYING TEAMMATES</vt:lpstr>
      <vt:lpstr>BENCH PERSONNEL – NON-PLAYING TEAMMATES</vt:lpstr>
      <vt:lpstr>IDENTIFICATION OF THE NFHS AUTHENTICATING MARK ON GAME BALLS </vt:lpstr>
      <vt:lpstr>NFHS Officials Education </vt:lpstr>
      <vt:lpstr>All Things Officiating  in One Place!</vt:lpstr>
      <vt:lpstr>PowerPoint Presentation</vt:lpstr>
      <vt:lpstr>PowerPoint Presentation</vt:lpstr>
      <vt:lpstr> NFHS Learning Center</vt:lpstr>
      <vt:lpstr>The National Leader</vt:lpstr>
      <vt:lpstr>Over 29 million courses delivered!</vt:lpstr>
      <vt:lpstr>NFHS Network</vt:lpstr>
      <vt:lpstr>NFHS Network</vt:lpstr>
      <vt:lpstr>Capture Your Memories –  Clip and Share</vt:lpstr>
      <vt:lpstr>Automated Content Platform: Summary</vt:lpstr>
      <vt:lpstr>PowerPoint Presentation</vt:lpstr>
      <vt:lpstr>NFHS Store</vt:lpstr>
      <vt:lpstr>NFHS Store </vt:lpstr>
      <vt:lpstr>NFHS Authentication Mark Update</vt:lpstr>
      <vt:lpstr>NFHS Authenticating Mark Update</vt:lpstr>
      <vt:lpstr>NFHS Authenticating Mark Update</vt:lpstr>
      <vt:lpstr>Volleyball</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NFHS Soccer 2024-25 (Rough DRAFT)</dc:title>
  <dc:creator>Brent Killackey</dc:creator>
  <cp:lastModifiedBy>Kris Welch</cp:lastModifiedBy>
  <cp:revision>71</cp:revision>
  <cp:lastPrinted>2025-02-17T21:31:47Z</cp:lastPrinted>
  <dcterms:created xsi:type="dcterms:W3CDTF">2024-02-22T20:47:52Z</dcterms:created>
  <dcterms:modified xsi:type="dcterms:W3CDTF">2026-05-27T16:07:24Z</dcterms:modified>
</cp:coreProperties>
</file>