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  <p:sldMasterId id="2147483710" r:id="rId2"/>
    <p:sldMasterId id="2147483697" r:id="rId3"/>
  </p:sldMasterIdLst>
  <p:notesMasterIdLst>
    <p:notesMasterId r:id="rId13"/>
  </p:notesMasterIdLst>
  <p:handoutMasterIdLst>
    <p:handoutMasterId r:id="rId14"/>
  </p:handoutMasterIdLst>
  <p:sldIdLst>
    <p:sldId id="256" r:id="rId4"/>
    <p:sldId id="346" r:id="rId5"/>
    <p:sldId id="347" r:id="rId6"/>
    <p:sldId id="350" r:id="rId7"/>
    <p:sldId id="355" r:id="rId8"/>
    <p:sldId id="357" r:id="rId9"/>
    <p:sldId id="359" r:id="rId10"/>
    <p:sldId id="362" r:id="rId11"/>
    <p:sldId id="361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86795" autoAdjust="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74"/>
    </p:cViewPr>
  </p:sorterViewPr>
  <p:notesViewPr>
    <p:cSldViewPr snapToGrid="0">
      <p:cViewPr varScale="1">
        <p:scale>
          <a:sx n="65" d="100"/>
          <a:sy n="65" d="100"/>
        </p:scale>
        <p:origin x="324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r>
              <a:rPr lang="en-US"/>
              <a:t>OADA Conference - OSAA Update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r>
              <a:rPr lang="en-US"/>
              <a:t>April 14,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0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70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2BBA25D7-BCF4-4233-9154-CC1F04CC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1332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r>
              <a:rPr lang="en-US"/>
              <a:t>OADA Conference - OSAA Update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3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r>
              <a:rPr lang="en-US"/>
              <a:t>April 14, 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7"/>
            <a:ext cx="5607050" cy="3660775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8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8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422347DF-E129-4980-9ADD-0EAD02D7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7865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OADA Conference - OSAA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14,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47DF-E129-4980-9ADD-0EAD02D7BB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5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OADA Conference - OSAA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14,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47DF-E129-4980-9ADD-0EAD02D7BB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45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OADA Conference - OSAA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14,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47DF-E129-4980-9ADD-0EAD02D7BB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OADA Conference - OSAA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14,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47DF-E129-4980-9ADD-0EAD02D7BB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51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OADA Conference - OSAA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14,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47DF-E129-4980-9ADD-0EAD02D7BB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24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OADA Conference - OSAA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14,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47DF-E129-4980-9ADD-0EAD02D7BB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02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OADA Conference - OSAA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14,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47DF-E129-4980-9ADD-0EAD02D7BB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87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OADA Conference - OSAA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14,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47DF-E129-4980-9ADD-0EAD02D7BB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21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OADA Conference - OSAA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14,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47DF-E129-4980-9ADD-0EAD02D7BB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4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5850" y="1143000"/>
            <a:ext cx="6181090" cy="4572000"/>
          </a:xfrm>
        </p:spPr>
        <p:txBody>
          <a:bodyPr anchor="ctr" anchorCtr="0">
            <a:normAutofit/>
          </a:bodyPr>
          <a:lstStyle>
            <a:lvl1pPr algn="ctr">
              <a:lnSpc>
                <a:spcPct val="85000"/>
              </a:lnSpc>
              <a:defRPr sz="72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207260" y="3429000"/>
            <a:ext cx="45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8DD63-0046-44E2-BA5D-144C49518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D0C7A-3095-4C8B-8222-1A8D0E0EB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DE1D4-4D4B-48F5-A00C-3ADA98525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05F9-2F8B-4184-9F19-30EEA51F0646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230B7-B5AB-43D7-9CEF-05C36BF3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61713-EC1E-412A-B47F-56BC292F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982-3C6D-40CA-9073-AA2066F7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69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25735-F610-4460-A2AB-A972D30BA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A84268-B361-4FCF-97C2-669ADB7CB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A05C9-F235-4330-92B4-C4FC29A2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5DF95-A1F9-48D7-B2CE-9CEEEB0D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976C7-E4AE-4EFC-9BA5-05D4BB240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07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D9AEA-FB3D-4269-AB51-D7DAC8C0F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97193-347D-4B42-95C8-B034AF22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7965F-FB1A-4D58-B4A5-17057238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1C6CA-18DB-4FD8-9C4B-A8C6E328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84848-CA4E-4B3E-8DBB-D44B885A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07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9F37-AA11-4ADA-B8E8-70097424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5FB05-66B1-4E76-AE19-A80377492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EA1A1-C630-45C3-9D6F-3CB9635F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4B9EA-292D-4D54-AF86-D64C3FA6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F67E3-065C-42C4-80B4-0034FF853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B5A8D-E1E5-43C4-A74F-BEDDAEAD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0FF7C-0D72-460C-8475-FB34E12AA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8F1E6-ED11-4F38-B398-2CC10C95D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8BCC0-24AD-40E0-AE58-093A4536B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4989C-F1EF-43FF-928F-37323D665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6CE6B-F468-43A0-A78C-3EEB2601A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15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400B-5EFA-454E-A06B-E49421A77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CB58A-02AF-41B8-A4A4-A847BAD19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11DEB-0A40-454F-9239-5BC9ED6A2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AFC224-3926-4C28-B236-05A669055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7401D-B4CA-4219-AAF6-BC3873C79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2CAE8-942E-4B08-A6DB-68417128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ECD734-1B8E-4970-B3E8-B32CFEEE0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8656A2-F074-452E-9E37-1AC8EEB5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38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85B5-EDB3-4CCF-B83F-6BA838A0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FD2CF9-491D-46AD-A5FF-008027343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9C9F8-3564-4493-92FD-8B1756B0E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5FDAD-2C9A-443E-B39A-D18698FF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7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C3AB5-0444-4856-944E-C41D6F56A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9E2F6-9579-47A0-9322-0C24B627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68A1C-D265-42A0-8F17-2E7042BD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6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788987" indent="-742950">
              <a:buFont typeface="+mj-lt"/>
              <a:buAutoNum type="alphaLcPeriod"/>
              <a:defRPr/>
            </a:lvl1pPr>
            <a:lvl2pPr marL="788987" indent="-514350">
              <a:buFont typeface="+mj-lt"/>
              <a:buAutoNum type="arabicPeriod"/>
              <a:defRPr/>
            </a:lvl2pPr>
            <a:lvl3pPr marL="1062037" indent="-514350">
              <a:buFont typeface="+mj-lt"/>
              <a:buAutoNum type="alphaLcParenR"/>
              <a:defRPr/>
            </a:lvl3pPr>
            <a:lvl4pPr marL="1279525" indent="-457200">
              <a:buFont typeface="+mj-lt"/>
              <a:buAutoNum type="romanLcPeriod"/>
              <a:defRPr/>
            </a:lvl4pPr>
            <a:lvl5pPr marL="1554162" indent="-457200">
              <a:buFont typeface="+mj-lt"/>
              <a:buAutoNum type="alphaLcPeriod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C3687-8407-4BB3-B4DB-25780E04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54E48-4850-4D0D-9913-4410EADB6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B8495-1748-4FF6-A069-4045AC565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17FB1-EEA6-4AFA-BAAB-A6266B9E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0ED29-213A-4637-BF2B-520E68073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2840C-1AB7-45EF-9CC7-CFF5A476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9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EC560-8FB9-41E0-BD7A-D9809CEA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F7270B-E69B-4415-9337-7CB2052F3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12046-196F-40D0-9F29-C3A9DA920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D4E91-FE22-4A0B-9AA3-5ECE868D2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23F23-F2C6-4C0F-897C-0BC9E756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D8C93-66CB-4361-B069-9AB4E3E2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86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09ACA-8CB7-4072-9DA5-687CF9964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4CEE4-DC41-4A2E-B6D5-91DD65264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74826-BC6C-4FA0-8E0A-260F4A31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42027-C04F-4723-833B-1B4434FC2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E5CDE-BDE0-4DDC-A977-56B74CF5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284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A42809-5F68-447D-A48C-3C9792B61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ED9BE3-0925-4E1F-902A-318C23CA8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49592-5D84-4463-AE90-A495E84DC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36D14-A5D1-4CE6-81C8-28A93EF95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2A3BA-1295-4CB0-A9FF-F2EAF58A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88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5850" y="1143000"/>
            <a:ext cx="6181090" cy="4572000"/>
          </a:xfrm>
        </p:spPr>
        <p:txBody>
          <a:bodyPr anchor="ctr" anchorCtr="0">
            <a:normAutofit/>
          </a:bodyPr>
          <a:lstStyle>
            <a:lvl1pPr algn="ctr">
              <a:lnSpc>
                <a:spcPct val="85000"/>
              </a:lnSpc>
              <a:defRPr sz="72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207260" y="3429000"/>
            <a:ext cx="45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8972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43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204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91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852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2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017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546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53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948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2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231140" y="6223828"/>
            <a:ext cx="11715054" cy="3979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943669" y="340723"/>
            <a:ext cx="1894114" cy="1894114"/>
          </a:xfrm>
          <a:prstGeom prst="rect">
            <a:avLst/>
          </a:prstGeom>
          <a:blipFill dpi="0" rotWithShape="1">
            <a:blip r:embed="rId14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39725" indent="-293688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36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574675" indent="-3000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796925" indent="-2492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149350" indent="-327025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371600" indent="-2746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33A706-A42C-405B-96D1-B916BAE3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E427C-0ADD-43E1-96A7-EA74C86A1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5502B-8C3B-4911-8B84-C04D3BB15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09867-65DB-46BE-9236-625A0666A195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A2D81-C7CB-4D30-9F65-6BDB09EE6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CB715-2F1A-4D28-9401-B71652629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231140" y="6223828"/>
            <a:ext cx="11715054" cy="3979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0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39725" indent="-293688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36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574675" indent="-3000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796925" indent="-2492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149350" indent="-327025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371600" indent="-2746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14900" y="1171575"/>
            <a:ext cx="6819900" cy="4514850"/>
          </a:xfrm>
        </p:spPr>
        <p:txBody>
          <a:bodyPr lIns="0" rIns="0">
            <a:normAutofit/>
          </a:bodyPr>
          <a:lstStyle/>
          <a:p>
            <a:r>
              <a:rPr lang="en-US" sz="7000" cap="none" dirty="0"/>
              <a:t>Volleyball </a:t>
            </a:r>
            <a:br>
              <a:rPr lang="en-US" sz="7000" cap="none" dirty="0"/>
            </a:br>
            <a:r>
              <a:rPr lang="en-US" sz="7000" cap="none" dirty="0"/>
              <a:t>Contingency Planning</a:t>
            </a:r>
            <a:br>
              <a:rPr lang="en-US" sz="3600" cap="none" dirty="0"/>
            </a:br>
            <a:endParaRPr lang="en-US" sz="7000" b="0" cap="non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471" y="783098"/>
            <a:ext cx="1333500" cy="133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0" y="5040094"/>
            <a:ext cx="442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June 15, 2020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8ACFF0-59E4-497E-9431-2FA922EB5D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422" y="3792123"/>
            <a:ext cx="1549598" cy="108263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D2ED5E78-DD80-41B7-B767-F25C7AAB4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17" y="4669321"/>
            <a:ext cx="2034208" cy="203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AAFF6538-E98C-41F5-B2EA-D271F46ED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092" y="2244933"/>
            <a:ext cx="1630928" cy="11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03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93992" y="541015"/>
            <a:ext cx="6819900" cy="1276891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en-US" sz="4000" b="1" u="sng" cap="none" dirty="0"/>
              <a:t>Volleyball Contingency Committee</a:t>
            </a:r>
            <a:br>
              <a:rPr lang="en-US" sz="3600" cap="none" dirty="0"/>
            </a:br>
            <a:endParaRPr lang="en-US" sz="7000" b="0" cap="none" dirty="0"/>
          </a:p>
        </p:txBody>
      </p:sp>
      <p:sp>
        <p:nvSpPr>
          <p:cNvPr id="2" name="TextBox 1"/>
          <p:cNvSpPr txBox="1"/>
          <p:nvPr/>
        </p:nvSpPr>
        <p:spPr>
          <a:xfrm>
            <a:off x="4593992" y="1179460"/>
            <a:ext cx="73197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Anna Maria Lopez, </a:t>
            </a:r>
            <a:r>
              <a:rPr lang="en-US" sz="2800" dirty="0"/>
              <a:t>AD, St. Mary’s Academy</a:t>
            </a:r>
          </a:p>
          <a:p>
            <a:r>
              <a:rPr lang="en-US" sz="2800" b="1" dirty="0"/>
              <a:t>Heather Stein, </a:t>
            </a:r>
            <a:r>
              <a:rPr lang="en-US" sz="2800" dirty="0"/>
              <a:t>AD, Sheldon HS</a:t>
            </a:r>
          </a:p>
          <a:p>
            <a:r>
              <a:rPr lang="en-US" sz="2800" b="1" dirty="0"/>
              <a:t>Tim Sam, </a:t>
            </a:r>
            <a:r>
              <a:rPr lang="en-US" sz="2800" dirty="0"/>
              <a:t>AD, North Valley HS</a:t>
            </a:r>
          </a:p>
          <a:p>
            <a:r>
              <a:rPr lang="en-US" sz="2800" b="1" dirty="0"/>
              <a:t>Dan Dugan, </a:t>
            </a:r>
            <a:r>
              <a:rPr lang="en-US" sz="2800" dirty="0"/>
              <a:t>AD, Perrydale HS</a:t>
            </a:r>
          </a:p>
          <a:p>
            <a:r>
              <a:rPr lang="en-US" sz="2800" b="1" dirty="0"/>
              <a:t>Randi Viggiano, </a:t>
            </a:r>
            <a:r>
              <a:rPr lang="en-US" sz="2800" dirty="0"/>
              <a:t>Coach, Ridgeview HS</a:t>
            </a:r>
          </a:p>
          <a:p>
            <a:r>
              <a:rPr lang="en-US" sz="2800" b="1" dirty="0"/>
              <a:t>Becky Kemper, </a:t>
            </a:r>
            <a:r>
              <a:rPr lang="en-US" sz="2800" dirty="0"/>
              <a:t>Coach, Valley Catholic</a:t>
            </a:r>
          </a:p>
          <a:p>
            <a:r>
              <a:rPr lang="en-US" sz="2800" b="1" dirty="0"/>
              <a:t>Kelli Fitzpatrick, </a:t>
            </a:r>
            <a:r>
              <a:rPr lang="en-US" sz="2800" dirty="0"/>
              <a:t>Coach, Santiam Christian</a:t>
            </a:r>
          </a:p>
          <a:p>
            <a:r>
              <a:rPr lang="en-US" sz="2800" b="1" dirty="0"/>
              <a:t>Shawn White, </a:t>
            </a:r>
            <a:r>
              <a:rPr lang="en-US" sz="2800" dirty="0"/>
              <a:t>AD/Coach, Weston-McEwen HS</a:t>
            </a:r>
          </a:p>
          <a:p>
            <a:r>
              <a:rPr lang="en-US" sz="2800" b="1" dirty="0"/>
              <a:t>Jennifer Teeter, </a:t>
            </a:r>
            <a:r>
              <a:rPr lang="en-US" sz="2800" dirty="0"/>
              <a:t>OACA</a:t>
            </a:r>
          </a:p>
          <a:p>
            <a:r>
              <a:rPr lang="en-US" sz="2800" b="1" dirty="0"/>
              <a:t>Debi Hanson, </a:t>
            </a:r>
            <a:r>
              <a:rPr lang="en-US" sz="2800" dirty="0"/>
              <a:t>OSAA State Rules Interpreter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8A9AD0-FCED-49E5-A8FC-0E7A9E652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01379"/>
            <a:ext cx="3486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3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20370" y="1957595"/>
            <a:ext cx="6819900" cy="5074684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en-US" sz="3600" cap="none" dirty="0"/>
              <a:t>• Everyone in attendance will be muted once the meeting starts.</a:t>
            </a:r>
            <a:br>
              <a:rPr lang="en-US" sz="3600" cap="none" dirty="0"/>
            </a:br>
            <a:br>
              <a:rPr lang="en-US" sz="3600" cap="none" dirty="0"/>
            </a:br>
            <a:r>
              <a:rPr lang="en-US" sz="3600" cap="none" dirty="0"/>
              <a:t>• If you want to comment, you will need to unmute yourself.  I will try to manage the conversations to make sure everyone has the opportunity to speak out.</a:t>
            </a:r>
            <a:br>
              <a:rPr lang="en-US" sz="3600" cap="none" dirty="0"/>
            </a:br>
            <a:br>
              <a:rPr lang="en-US" sz="3600" cap="none" dirty="0"/>
            </a:br>
            <a:r>
              <a:rPr lang="en-US" sz="3600" cap="none" dirty="0"/>
              <a:t>• Feel free to submit thoughts via the chat and hopefully one of our OSAA staff members will be monitoring that.</a:t>
            </a: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endParaRPr lang="en-US" sz="7000" b="0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50F22E-C8D4-4582-92C9-F69E237533D3}"/>
              </a:ext>
            </a:extLst>
          </p:cNvPr>
          <p:cNvSpPr txBox="1"/>
          <p:nvPr/>
        </p:nvSpPr>
        <p:spPr>
          <a:xfrm>
            <a:off x="4253528" y="300177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Reminders: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F5698D-F6C7-4628-A61B-ED85BC854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01379"/>
            <a:ext cx="3486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20370" y="2302151"/>
            <a:ext cx="6819900" cy="5074684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en-US" sz="3600" cap="none" dirty="0"/>
              <a:t>• To develop a set of recommendations that we can present to the OSAA Executive Board to help our membership schools with guidance and a comprehensive set of guidelines specific to volleyball.</a:t>
            </a:r>
            <a:br>
              <a:rPr lang="en-US" sz="3600" cap="none" dirty="0"/>
            </a:br>
            <a:br>
              <a:rPr lang="en-US" sz="3600" cap="none" dirty="0"/>
            </a:br>
            <a:r>
              <a:rPr lang="en-US" sz="3600" cap="none" dirty="0"/>
              <a:t>• What we develop and recommend will be impacted by the decisions of other entities - the situation continues to evolve and we should be prepared for changes to occur. </a:t>
            </a: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endParaRPr lang="en-US" sz="7000" b="0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50F22E-C8D4-4582-92C9-F69E237533D3}"/>
              </a:ext>
            </a:extLst>
          </p:cNvPr>
          <p:cNvSpPr txBox="1"/>
          <p:nvPr/>
        </p:nvSpPr>
        <p:spPr>
          <a:xfrm>
            <a:off x="4491653" y="300177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Purpose: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6F29EF-88F2-43D9-A345-ED795E2D7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01379"/>
            <a:ext cx="3486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9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39639" y="2991265"/>
            <a:ext cx="7081300" cy="5074684"/>
          </a:xfrm>
        </p:spPr>
        <p:txBody>
          <a:bodyPr lIns="0" rIns="0">
            <a:normAutofit fontScale="90000"/>
          </a:bodyPr>
          <a:lstStyle/>
          <a:p>
            <a:pPr algn="l"/>
            <a:r>
              <a:rPr lang="en-US" sz="3600" cap="none" dirty="0"/>
              <a:t>• The NFHS/SMAC and the OSAA/SMAC will be issuing medical guidance soon. Medical recommendations carry BIG WEIGHT with decision makers.</a:t>
            </a:r>
            <a:br>
              <a:rPr lang="en-US" sz="3600" cap="none" dirty="0"/>
            </a:br>
            <a:br>
              <a:rPr lang="en-US" sz="3600" cap="none" dirty="0"/>
            </a:br>
            <a:r>
              <a:rPr lang="en-US" sz="3600" cap="none" dirty="0"/>
              <a:t>• Not every sport will have the same reopening timelines.</a:t>
            </a:r>
            <a:br>
              <a:rPr lang="en-US" sz="3600" cap="none" dirty="0"/>
            </a:br>
            <a:br>
              <a:rPr lang="en-US" sz="3600" cap="none" dirty="0"/>
            </a:br>
            <a:r>
              <a:rPr lang="en-US" sz="3600" cap="none" dirty="0"/>
              <a:t> </a:t>
            </a: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endParaRPr lang="en-US" sz="7000" b="0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50F22E-C8D4-4582-92C9-F69E237533D3}"/>
              </a:ext>
            </a:extLst>
          </p:cNvPr>
          <p:cNvSpPr txBox="1"/>
          <p:nvPr/>
        </p:nvSpPr>
        <p:spPr>
          <a:xfrm>
            <a:off x="4491653" y="300177"/>
            <a:ext cx="5924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we can anticipate: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A3C48D-0F31-4007-AA83-0875B9712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01379"/>
            <a:ext cx="3486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17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50F22E-C8D4-4582-92C9-F69E237533D3}"/>
              </a:ext>
            </a:extLst>
          </p:cNvPr>
          <p:cNvSpPr txBox="1"/>
          <p:nvPr/>
        </p:nvSpPr>
        <p:spPr>
          <a:xfrm>
            <a:off x="4491653" y="300177"/>
            <a:ext cx="6679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Meeting #4 Focus Question: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E0B40B-AD3E-47CF-8272-AF61CC223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01379"/>
            <a:ext cx="3486150" cy="34861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AB9F3F9-5B8A-45A4-8E27-1B946649A91A}"/>
              </a:ext>
            </a:extLst>
          </p:cNvPr>
          <p:cNvSpPr txBox="1"/>
          <p:nvPr/>
        </p:nvSpPr>
        <p:spPr>
          <a:xfrm>
            <a:off x="4883420" y="2057400"/>
            <a:ext cx="667993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/>
              <a:t>Phase 2 Practice Questions:</a:t>
            </a:r>
          </a:p>
          <a:p>
            <a:pPr lvl="0"/>
            <a:r>
              <a:rPr lang="en-US" sz="2400" b="1" dirty="0"/>
              <a:t>Who has athletes coming in and participating in practices? What modifications are you finding most effective? 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Phase 2 Competition Questions:</a:t>
            </a:r>
          </a:p>
          <a:p>
            <a:r>
              <a:rPr lang="en-US" sz="2400" b="1" dirty="0"/>
              <a:t>If we have similar safety guidelines in place what game types are feasible moving forward?  Worst case scenarios?</a:t>
            </a:r>
          </a:p>
          <a:p>
            <a:pPr lvl="0"/>
            <a:endParaRPr lang="en-US" sz="2400" b="1" dirty="0"/>
          </a:p>
          <a:p>
            <a:pPr lvl="0"/>
            <a:endParaRPr lang="en-US" sz="2400" b="1" dirty="0"/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	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1850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50F22E-C8D4-4582-92C9-F69E237533D3}"/>
              </a:ext>
            </a:extLst>
          </p:cNvPr>
          <p:cNvSpPr txBox="1"/>
          <p:nvPr/>
        </p:nvSpPr>
        <p:spPr>
          <a:xfrm>
            <a:off x="4491653" y="300177"/>
            <a:ext cx="6679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Meeting #4 Focus Question: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A75735-A05B-4DE1-8E5D-CF7A74327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01379"/>
            <a:ext cx="3486150" cy="34861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BBF00EB-2873-4E5F-8B43-696915039B57}"/>
              </a:ext>
            </a:extLst>
          </p:cNvPr>
          <p:cNvSpPr/>
          <p:nvPr/>
        </p:nvSpPr>
        <p:spPr>
          <a:xfrm>
            <a:off x="5075583" y="258196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/>
              <a:t>Are there specific rule exceptions that might have to be made?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445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50F22E-C8D4-4582-92C9-F69E237533D3}"/>
              </a:ext>
            </a:extLst>
          </p:cNvPr>
          <p:cNvSpPr txBox="1"/>
          <p:nvPr/>
        </p:nvSpPr>
        <p:spPr>
          <a:xfrm>
            <a:off x="4491653" y="300177"/>
            <a:ext cx="6679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Meeting #4 Focus Question: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E0B40B-AD3E-47CF-8272-AF61CC223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01379"/>
            <a:ext cx="3486150" cy="34861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D1C14E8-CF61-4471-80BB-8D55473E1DB8}"/>
              </a:ext>
            </a:extLst>
          </p:cNvPr>
          <p:cNvSpPr/>
          <p:nvPr/>
        </p:nvSpPr>
        <p:spPr>
          <a:xfrm>
            <a:off x="5029202" y="254428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What is your philosophy regarding shifting sport seasons as a method to potentially ensure participation opportunities?  Moving later into the calendar or shifting to a different time of year?</a:t>
            </a:r>
          </a:p>
        </p:txBody>
      </p:sp>
    </p:spTree>
    <p:extLst>
      <p:ext uri="{BB962C8B-B14F-4D97-AF65-F5344CB8AC3E}">
        <p14:creationId xmlns:p14="http://schemas.microsoft.com/office/powerpoint/2010/main" val="4185949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39639" y="1495425"/>
            <a:ext cx="7081300" cy="6570524"/>
          </a:xfrm>
        </p:spPr>
        <p:txBody>
          <a:bodyPr lIns="0" rIns="0">
            <a:normAutofit fontScale="90000"/>
          </a:bodyPr>
          <a:lstStyle/>
          <a:p>
            <a:pPr algn="l"/>
            <a:br>
              <a:rPr lang="en-US" sz="3600" cap="none" dirty="0"/>
            </a:br>
            <a:br>
              <a:rPr lang="en-US" sz="3600" cap="none" dirty="0"/>
            </a:br>
            <a:r>
              <a:rPr lang="en-US" sz="3600" cap="none" dirty="0"/>
              <a:t>• Monday, June 29 (4:00pm- 5:15pm)</a:t>
            </a: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br>
              <a:rPr lang="en-US" sz="3600" cap="none" dirty="0"/>
            </a:br>
            <a:endParaRPr lang="en-US" sz="7000" b="0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50F22E-C8D4-4582-92C9-F69E237533D3}"/>
              </a:ext>
            </a:extLst>
          </p:cNvPr>
          <p:cNvSpPr txBox="1"/>
          <p:nvPr/>
        </p:nvSpPr>
        <p:spPr>
          <a:xfrm>
            <a:off x="4491653" y="300177"/>
            <a:ext cx="6679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Future Meeting Dates: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76AA45-F5F8-446C-8264-451C2945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01379"/>
            <a:ext cx="3486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4071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21686</TotalTime>
  <Words>364</Words>
  <Application>Microsoft Office PowerPoint</Application>
  <PresentationFormat>Widescreen</PresentationFormat>
  <Paragraphs>62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Basis</vt:lpstr>
      <vt:lpstr>Custom Design</vt:lpstr>
      <vt:lpstr>1_Basis</vt:lpstr>
      <vt:lpstr>Volleyball  Contingency Planning </vt:lpstr>
      <vt:lpstr>Volleyball Contingency Committee </vt:lpstr>
      <vt:lpstr>• Everyone in attendance will be muted once the meeting starts.  • If you want to comment, you will need to unmute yourself.  I will try to manage the conversations to make sure everyone has the opportunity to speak out.  • Feel free to submit thoughts via the chat and hopefully one of our OSAA staff members will be monitoring that.    </vt:lpstr>
      <vt:lpstr>• To develop a set of recommendations that we can present to the OSAA Executive Board to help our membership schools with guidance and a comprehensive set of guidelines specific to volleyball.  • What we develop and recommend will be impacted by the decisions of other entities - the situation continues to evolve and we should be prepared for changes to occur.     </vt:lpstr>
      <vt:lpstr>• The NFHS/SMAC and the OSAA/SMAC will be issuing medical guidance soon. Medical recommendations carry BIG WEIGHT with decision makers.  • Not every sport will have the same reopening timelines.           </vt:lpstr>
      <vt:lpstr>PowerPoint Presentation</vt:lpstr>
      <vt:lpstr>PowerPoint Presentation</vt:lpstr>
      <vt:lpstr>PowerPoint Presentation</vt:lpstr>
      <vt:lpstr>  • Monday, June 29 (4:00pm- 5:15pm)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Foster</dc:creator>
  <cp:lastModifiedBy>Kris Welch</cp:lastModifiedBy>
  <cp:revision>256</cp:revision>
  <cp:lastPrinted>2019-04-10T16:16:10Z</cp:lastPrinted>
  <dcterms:created xsi:type="dcterms:W3CDTF">2016-08-02T22:12:00Z</dcterms:created>
  <dcterms:modified xsi:type="dcterms:W3CDTF">2020-06-17T16:11:36Z</dcterms:modified>
</cp:coreProperties>
</file>