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Foster" initials="KF" lastIdx="1" clrIdx="0">
    <p:extLst>
      <p:ext uri="{19B8F6BF-5375-455C-9EA6-DF929625EA0E}">
        <p15:presenceInfo xmlns:p15="http://schemas.microsoft.com/office/powerpoint/2012/main" userId="Kelly Fo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50508" y="210917"/>
            <a:ext cx="3962244" cy="39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2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AB80EE-9CEE-5242-9D00-BC77E763A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098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0951" y="4646730"/>
            <a:ext cx="138531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Oregon School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Activities Association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23E497-8267-4CFA-A22A-57165CF45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98" y="5287402"/>
            <a:ext cx="1235909" cy="1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65EBA3-2557-714C-9290-D92DFE1C1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142" y="-11922"/>
            <a:ext cx="12480284" cy="305055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7DAFF-18A1-43A8-B015-E70E6D39270B}"/>
              </a:ext>
            </a:extLst>
          </p:cNvPr>
          <p:cNvSpPr txBox="1"/>
          <p:nvPr userDrawn="1"/>
        </p:nvSpPr>
        <p:spPr>
          <a:xfrm>
            <a:off x="650952" y="4646730"/>
            <a:ext cx="138531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Oregon School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Activities Association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A2C-5AE1-49C9-9B6D-8287738C7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98" y="5287402"/>
            <a:ext cx="1235909" cy="1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D58DB-0473-49E7-8FCF-E3C60A592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C6EB7-24C7-4ADB-A469-6D576C7B8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0354" y="4957446"/>
            <a:ext cx="1260256" cy="12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3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713DC-30C4-4EB6-933B-B35831C7F71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1FA01-9D33-4534-80B3-5D3504E709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40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364067" y="412750"/>
            <a:ext cx="508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0985" y="525463"/>
            <a:ext cx="10026649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0985" y="1989139"/>
            <a:ext cx="10026649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819" y="6516688"/>
            <a:ext cx="28448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95B79-01CE-4ED0-989F-2DE6BB02611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018" y="6524624"/>
            <a:ext cx="1991783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516688"/>
            <a:ext cx="13885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B5F1B-DC25-41F9-B0A8-DDD82FCDF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185" y="0"/>
            <a:ext cx="4023783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4184" y="1874838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184" y="6524625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70984" y="855664"/>
            <a:ext cx="1132416" cy="650875"/>
            <a:chOff x="502921" y="856420"/>
            <a:chExt cx="850391" cy="649605"/>
          </a:xfrm>
          <a:solidFill>
            <a:srgbClr val="1C2858"/>
          </a:solidFill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2A48D90-DD2B-46BD-B85A-7510DDBBAC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42" y="5817335"/>
            <a:ext cx="813855" cy="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14" r:id="rId5"/>
    <p:sldLayoutId id="2147483715" r:id="rId6"/>
    <p:sldLayoutId id="2147483716" r:id="rId7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rgbClr val="00205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a.org/docs/osaainfo/OSAA_Media_Release_August_5.pdf" TargetMode="External"/><Relationship Id="rId2" Type="http://schemas.openxmlformats.org/officeDocument/2006/relationships/hyperlink" Target="http://www.osaa.org/docs/osaainfo/OSAA%20K-12%20School%20Sports%20Memo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B7C0C4E-5DFC-444D-8335-DF81A95C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Season Two </a:t>
            </a:r>
            <a:br>
              <a:rPr lang="en-US" dirty="0"/>
            </a:br>
            <a:r>
              <a:rPr lang="en-US" dirty="0"/>
              <a:t>contingency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D761C-CED7-4065-BC26-6D712CD52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OREGON SCHOOL ACTIVITIES ASSOCIATION</a:t>
            </a:r>
          </a:p>
        </p:txBody>
      </p:sp>
    </p:spTree>
    <p:extLst>
      <p:ext uri="{BB962C8B-B14F-4D97-AF65-F5344CB8AC3E}">
        <p14:creationId xmlns:p14="http://schemas.microsoft.com/office/powerpoint/2010/main" val="30387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C404CF-1FCB-4FB8-A7D3-D7AFFEA8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E4BB08-17B4-4ADA-AEB2-AE2D5386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in attendance will be muted once the meeting starts.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want to comment, you will need to unmute yourself.  We will try to manage the conversations to make sure everyone has the opportunity to speak.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Feel free to submit thoughts via the chat, OSAA staff members will be monitoring.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8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C641-17B8-4711-8E5F-0096575C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E0EA-3DAC-488C-823A-17B82120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cap="none" dirty="0"/>
              <a:t>To develop a set of recommendations that can </a:t>
            </a:r>
            <a:r>
              <a:rPr lang="en-US" sz="2800" dirty="0"/>
              <a:t>be presented </a:t>
            </a:r>
            <a:r>
              <a:rPr lang="en-US" sz="2800" cap="none" dirty="0"/>
              <a:t>to the OSAA Executive Board to help our member schools with guidance and a comprehensive set of guidelines specific to the activity.</a:t>
            </a:r>
          </a:p>
          <a:p>
            <a:endParaRPr lang="en-US" sz="2800" dirty="0"/>
          </a:p>
          <a:p>
            <a:r>
              <a:rPr lang="en-US" sz="2800" cap="none" dirty="0"/>
              <a:t>What we develop and recommend will be impacted by the decisions of other entities - the situation continues to evolve and we should be prepared for changes to occur. </a:t>
            </a:r>
            <a:br>
              <a:rPr lang="en-US" sz="2800" cap="none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4B2ED-EEE8-4FF8-8F6E-0898D6D7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0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091B-1AD1-4380-A82D-2CEF2EE2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3474-6863-4140-B602-9F4F2B9F8A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Governor’s: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5FA9"/>
                </a:solidFill>
                <a:latin typeface="+mj-lt"/>
                <a:hlinkClick r:id="rId2"/>
              </a:rPr>
              <a:t>Statewide Reopening Guidance - K-12 School Sports, Limited Return to Play</a:t>
            </a:r>
          </a:p>
          <a:p>
            <a:pPr marL="0" indent="0">
              <a:buNone/>
            </a:pPr>
            <a:endParaRPr lang="en-US" dirty="0">
              <a:solidFill>
                <a:srgbClr val="005FA9"/>
              </a:solidFill>
              <a:latin typeface="+mj-lt"/>
              <a:hlinkClick r:id="rId2"/>
            </a:endParaRPr>
          </a:p>
          <a:p>
            <a:r>
              <a:rPr lang="en-US" dirty="0"/>
              <a:t>OSAA </a:t>
            </a:r>
            <a:r>
              <a:rPr lang="en-US" dirty="0">
                <a:hlinkClick r:id="rId2"/>
              </a:rPr>
              <a:t>K-12 School Sports/Activities Memo</a:t>
            </a:r>
            <a:endParaRPr lang="en-US" dirty="0"/>
          </a:p>
          <a:p>
            <a:endParaRPr lang="en-US" dirty="0"/>
          </a:p>
          <a:p>
            <a:r>
              <a:rPr lang="en-US" dirty="0"/>
              <a:t>OSAA 2020-21 </a:t>
            </a:r>
            <a:r>
              <a:rPr lang="en-US" dirty="0">
                <a:hlinkClick r:id="rId3"/>
              </a:rPr>
              <a:t>School Activities Calendar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0D052-1A44-4E54-87F8-3E8FD070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D1D78-0119-4231-821D-D8E27D2A0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33353"/>
            <a:ext cx="5920026" cy="27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091B-1AD1-4380-A82D-2CEF2EE2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3474-6863-4140-B602-9F4F2B9F8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cap="none" dirty="0"/>
              <a:t>The 2020-21 Association </a:t>
            </a:r>
            <a:r>
              <a:rPr lang="en-US" sz="2800" dirty="0"/>
              <a:t>Year began August 31</a:t>
            </a:r>
          </a:p>
          <a:p>
            <a:pPr lvl="1"/>
            <a:endParaRPr lang="en-US" sz="2600" dirty="0"/>
          </a:p>
          <a:p>
            <a:r>
              <a:rPr lang="en-US" sz="2800" cap="none" dirty="0"/>
              <a:t>Season 1 (August 31 – December 27) will now allow schools to make decisions on offering athletic/activity participation in Minimal/Medium-Contact and Non-Contact activities.</a:t>
            </a:r>
            <a:endParaRPr lang="en-US" sz="2800" dirty="0"/>
          </a:p>
          <a:p>
            <a:pPr lvl="1"/>
            <a:r>
              <a:rPr lang="en-US" sz="2600" cap="none" dirty="0"/>
              <a:t>Coaches must be certified prior to giving direct athletic instruction</a:t>
            </a:r>
          </a:p>
          <a:p>
            <a:pPr lvl="1"/>
            <a:r>
              <a:rPr lang="en-US" sz="2600" cap="none" dirty="0"/>
              <a:t>Student-athletes must be eligible</a:t>
            </a:r>
          </a:p>
          <a:p>
            <a:pPr lvl="1"/>
            <a:r>
              <a:rPr lang="en-US" sz="2600" cap="none" dirty="0"/>
              <a:t>Certified officials must be used when competing against member schools</a:t>
            </a:r>
            <a:br>
              <a:rPr lang="en-US" sz="2600" cap="none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0D052-1A44-4E54-87F8-3E8FD070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E4E-6E2C-43AD-9A90-F9C6E2A9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anticipate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C3267-84E8-4F54-B61B-5905560F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cap="none" dirty="0"/>
              <a:t>Things are going to change (medically and legislatively).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cap="none" dirty="0"/>
              <a:t>Postponements and cancellations will most likely occur due to outbreaks.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cap="none" dirty="0"/>
              <a:t>Not every activity will look the same.</a:t>
            </a:r>
          </a:p>
          <a:p>
            <a:pPr marL="0" indent="0">
              <a:buNone/>
            </a:pPr>
            <a:endParaRPr lang="en-US" sz="2800" cap="none" dirty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Potential travel restrictions (due to costs and availability).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Continued restriction on group gathering sizes.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DC4C9-A9AA-49F2-8AC5-2C5D48E2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0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56C6-BD03-4402-8ADC-414F9794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2B9B-AE6E-4860-B8B7-27B4583EF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KT Emerson, OSAA Staff</a:t>
            </a:r>
          </a:p>
          <a:p>
            <a:r>
              <a:rPr lang="en-US" dirty="0"/>
              <a:t>Vicki Nelms, AD, Clackamas HS</a:t>
            </a:r>
          </a:p>
          <a:p>
            <a:r>
              <a:rPr lang="en-US" dirty="0"/>
              <a:t>Lindsey Devries, AD, Newport HS</a:t>
            </a:r>
          </a:p>
          <a:p>
            <a:r>
              <a:rPr lang="en-US" dirty="0"/>
              <a:t>Jason Hafner, Coach, McMinnville HS</a:t>
            </a:r>
          </a:p>
          <a:p>
            <a:r>
              <a:rPr lang="en-US" dirty="0"/>
              <a:t>Rex Watkins, Coach, Crescent Valley HS</a:t>
            </a:r>
          </a:p>
          <a:p>
            <a:r>
              <a:rPr lang="en-US" dirty="0"/>
              <a:t>Gina Dhom, Coach, Willamette HS</a:t>
            </a:r>
          </a:p>
          <a:p>
            <a:r>
              <a:rPr lang="en-US" dirty="0"/>
              <a:t>Bryn Singleton, Coach, Sisters HS</a:t>
            </a:r>
          </a:p>
          <a:p>
            <a:r>
              <a:rPr lang="en-US" dirty="0"/>
              <a:t>Mikayla Howell, Coach, Madras HS</a:t>
            </a:r>
          </a:p>
          <a:p>
            <a:r>
              <a:rPr lang="en-US" dirty="0"/>
              <a:t>Jacki Allender, OSAA State Rules Interpreter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31CC-EBE1-4FAE-B145-A5416039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07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56C6-BD03-4402-8ADC-414F9794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Focus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2B9B-AE6E-4860-B8B7-27B4583EF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for your school/schools in your area</a:t>
            </a:r>
          </a:p>
          <a:p>
            <a:r>
              <a:rPr lang="en-US" dirty="0"/>
              <a:t>What specific modifications are you considering for practices/training in order to comply with state directives?</a:t>
            </a:r>
          </a:p>
          <a:p>
            <a:pPr lvl="1"/>
            <a:r>
              <a:rPr lang="en-US" dirty="0"/>
              <a:t>Maintain 6 feet of physical distance during practice</a:t>
            </a:r>
          </a:p>
          <a:p>
            <a:pPr lvl="1"/>
            <a:r>
              <a:rPr lang="en-US" dirty="0"/>
              <a:t>Masks required on deck and on coaches</a:t>
            </a:r>
          </a:p>
          <a:p>
            <a:pPr lvl="0"/>
            <a:r>
              <a:rPr lang="en-US" dirty="0"/>
              <a:t>What does the swimming culminating week look like – What are your priorities when thinking about what the OSAA Culminating Week could look like?</a:t>
            </a:r>
          </a:p>
          <a:p>
            <a:pPr lvl="1"/>
            <a:r>
              <a:rPr lang="en-US" dirty="0"/>
              <a:t>Virtual meet recommendations coming from NFHS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31CC-EBE1-4FAE-B145-A5416039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18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534E-C524-4900-8C95-1A464217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meeting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78C1-AB7B-409D-B753-00D585AE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23     6:30-8pm</a:t>
            </a:r>
          </a:p>
          <a:p>
            <a:endParaRPr lang="en-US" dirty="0"/>
          </a:p>
          <a:p>
            <a:r>
              <a:rPr lang="en-US" dirty="0"/>
              <a:t>October 7    6:30-8pm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F375E-8FEB-41EF-836D-156C7A4B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495483"/>
      </p:ext>
    </p:extLst>
  </p:cSld>
  <p:clrMapOvr>
    <a:masterClrMapping/>
  </p:clrMapOvr>
</p:sld>
</file>

<file path=ppt/theme/theme1.xml><?xml version="1.0" encoding="utf-8"?>
<a:theme xmlns:a="http://schemas.openxmlformats.org/drawingml/2006/main" name="OSAA Theme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AA PPT Slide Master.pptx" id="{C7062AC6-BAA8-44BE-B292-39092F04B7FD}" vid="{E3A4541B-89FA-4A6F-8EC7-6FD0DD6DE1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8091</TotalTime>
  <Words>463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OSAA Theme</vt:lpstr>
      <vt:lpstr>Season Two  contingency groups</vt:lpstr>
      <vt:lpstr>Reminders</vt:lpstr>
      <vt:lpstr>purpose</vt:lpstr>
      <vt:lpstr>What we know</vt:lpstr>
      <vt:lpstr>What we know</vt:lpstr>
      <vt:lpstr>What we can anticipate</vt:lpstr>
      <vt:lpstr>Roster</vt:lpstr>
      <vt:lpstr>Meeting Focus questions</vt:lpstr>
      <vt:lpstr>Future meeting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Welcoming and Inclusive Environment for Students</dc:title>
  <dc:creator>Kelly Foster</dc:creator>
  <cp:lastModifiedBy>Kris Welch</cp:lastModifiedBy>
  <cp:revision>70</cp:revision>
  <dcterms:created xsi:type="dcterms:W3CDTF">2020-07-01T18:14:58Z</dcterms:created>
  <dcterms:modified xsi:type="dcterms:W3CDTF">2020-09-10T15:02:29Z</dcterms:modified>
</cp:coreProperties>
</file>