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 id="2147483710" r:id="rId2"/>
    <p:sldMasterId id="2147483697" r:id="rId3"/>
  </p:sldMasterIdLst>
  <p:notesMasterIdLst>
    <p:notesMasterId r:id="rId21"/>
  </p:notesMasterIdLst>
  <p:handoutMasterIdLst>
    <p:handoutMasterId r:id="rId22"/>
  </p:handoutMasterIdLst>
  <p:sldIdLst>
    <p:sldId id="256" r:id="rId4"/>
    <p:sldId id="349" r:id="rId5"/>
    <p:sldId id="356" r:id="rId6"/>
    <p:sldId id="346" r:id="rId7"/>
    <p:sldId id="347" r:id="rId8"/>
    <p:sldId id="348" r:id="rId9"/>
    <p:sldId id="350" r:id="rId10"/>
    <p:sldId id="351" r:id="rId11"/>
    <p:sldId id="352" r:id="rId12"/>
    <p:sldId id="353" r:id="rId13"/>
    <p:sldId id="354" r:id="rId14"/>
    <p:sldId id="355" r:id="rId15"/>
    <p:sldId id="358" r:id="rId16"/>
    <p:sldId id="359" r:id="rId17"/>
    <p:sldId id="360" r:id="rId18"/>
    <p:sldId id="361" r:id="rId19"/>
    <p:sldId id="362" r:id="rId2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3" autoAdjust="0"/>
    <p:restoredTop sz="86795" autoAdjust="0"/>
  </p:normalViewPr>
  <p:slideViewPr>
    <p:cSldViewPr snapToGrid="0">
      <p:cViewPr varScale="1">
        <p:scale>
          <a:sx n="72" d="100"/>
          <a:sy n="72" d="100"/>
        </p:scale>
        <p:origin x="534" y="5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674"/>
    </p:cViewPr>
  </p:sorterViewPr>
  <p:notesViewPr>
    <p:cSldViewPr snapToGrid="0">
      <p:cViewPr varScale="1">
        <p:scale>
          <a:sx n="65" d="100"/>
          <a:sy n="65" d="100"/>
        </p:scale>
        <p:origin x="324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64" tIns="46582" rIns="93164" bIns="46582" rtlCol="0"/>
          <a:lstStyle>
            <a:lvl1pPr algn="l">
              <a:defRPr sz="1200"/>
            </a:lvl1pPr>
          </a:lstStyle>
          <a:p>
            <a:r>
              <a:rPr lang="en-US"/>
              <a:t>Soccer Contingency Group May 7</a:t>
            </a:r>
          </a:p>
        </p:txBody>
      </p:sp>
      <p:sp>
        <p:nvSpPr>
          <p:cNvPr id="3" name="Date Placeholder 2"/>
          <p:cNvSpPr>
            <a:spLocks noGrp="1"/>
          </p:cNvSpPr>
          <p:nvPr>
            <p:ph type="dt" sz="quarter" idx="1"/>
          </p:nvPr>
        </p:nvSpPr>
        <p:spPr>
          <a:xfrm>
            <a:off x="3970938" y="1"/>
            <a:ext cx="3037840" cy="466434"/>
          </a:xfrm>
          <a:prstGeom prst="rect">
            <a:avLst/>
          </a:prstGeom>
        </p:spPr>
        <p:txBody>
          <a:bodyPr vert="horz" lIns="93164" tIns="46582" rIns="93164" bIns="46582" rtlCol="0"/>
          <a:lstStyle>
            <a:lvl1pPr algn="r">
              <a:defRPr sz="1200"/>
            </a:lvl1pPr>
          </a:lstStyle>
          <a:p>
            <a:fld id="{33E59980-1DBF-4893-BC3F-D6F78501E049}" type="datetime1">
              <a:rPr lang="en-US" smtClean="0"/>
              <a:t>5/15/2020</a:t>
            </a:fld>
            <a:endParaRPr lang="en-US"/>
          </a:p>
        </p:txBody>
      </p:sp>
      <p:sp>
        <p:nvSpPr>
          <p:cNvPr id="4" name="Footer Placeholder 3"/>
          <p:cNvSpPr>
            <a:spLocks noGrp="1"/>
          </p:cNvSpPr>
          <p:nvPr>
            <p:ph type="ftr" sz="quarter" idx="2"/>
          </p:nvPr>
        </p:nvSpPr>
        <p:spPr>
          <a:xfrm>
            <a:off x="0" y="8829970"/>
            <a:ext cx="3037840" cy="466433"/>
          </a:xfrm>
          <a:prstGeom prst="rect">
            <a:avLst/>
          </a:prstGeom>
        </p:spPr>
        <p:txBody>
          <a:bodyPr vert="horz" lIns="93164" tIns="46582" rIns="93164" bIns="46582"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70"/>
            <a:ext cx="3037840" cy="466433"/>
          </a:xfrm>
          <a:prstGeom prst="rect">
            <a:avLst/>
          </a:prstGeom>
        </p:spPr>
        <p:txBody>
          <a:bodyPr vert="horz" lIns="93164" tIns="46582" rIns="93164" bIns="46582" rtlCol="0" anchor="b"/>
          <a:lstStyle>
            <a:lvl1pPr algn="r">
              <a:defRPr sz="1200"/>
            </a:lvl1pPr>
          </a:lstStyle>
          <a:p>
            <a:fld id="{2BBA25D7-BCF4-4233-9154-CC1F04CC3A79}" type="slidenum">
              <a:rPr lang="en-US" smtClean="0"/>
              <a:t>‹#›</a:t>
            </a:fld>
            <a:endParaRPr lang="en-US"/>
          </a:p>
        </p:txBody>
      </p:sp>
    </p:spTree>
    <p:extLst>
      <p:ext uri="{BB962C8B-B14F-4D97-AF65-F5344CB8AC3E}">
        <p14:creationId xmlns:p14="http://schemas.microsoft.com/office/powerpoint/2010/main" val="2671013326"/>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3038475" cy="466725"/>
          </a:xfrm>
          <a:prstGeom prst="rect">
            <a:avLst/>
          </a:prstGeom>
        </p:spPr>
        <p:txBody>
          <a:bodyPr vert="horz" lIns="91427" tIns="45713" rIns="91427" bIns="45713" rtlCol="0"/>
          <a:lstStyle>
            <a:lvl1pPr algn="l">
              <a:defRPr sz="1200"/>
            </a:lvl1pPr>
          </a:lstStyle>
          <a:p>
            <a:r>
              <a:rPr lang="en-US"/>
              <a:t>Soccer Contingency Group May 7</a:t>
            </a:r>
          </a:p>
        </p:txBody>
      </p:sp>
      <p:sp>
        <p:nvSpPr>
          <p:cNvPr id="3" name="Date Placeholder 2"/>
          <p:cNvSpPr>
            <a:spLocks noGrp="1"/>
          </p:cNvSpPr>
          <p:nvPr>
            <p:ph type="dt" idx="1"/>
          </p:nvPr>
        </p:nvSpPr>
        <p:spPr>
          <a:xfrm>
            <a:off x="3970340" y="3"/>
            <a:ext cx="3038475" cy="466725"/>
          </a:xfrm>
          <a:prstGeom prst="rect">
            <a:avLst/>
          </a:prstGeom>
        </p:spPr>
        <p:txBody>
          <a:bodyPr vert="horz" lIns="91427" tIns="45713" rIns="91427" bIns="45713" rtlCol="0"/>
          <a:lstStyle>
            <a:lvl1pPr algn="r">
              <a:defRPr sz="1200"/>
            </a:lvl1pPr>
          </a:lstStyle>
          <a:p>
            <a:fld id="{F5F59432-B072-44EB-9FC4-3845DD3BC962}" type="datetime1">
              <a:rPr lang="en-US" smtClean="0"/>
              <a:t>5/15/2020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27" tIns="45713" rIns="91427" bIns="45713" rtlCol="0" anchor="ctr"/>
          <a:lstStyle/>
          <a:p>
            <a:endParaRPr lang="en-US"/>
          </a:p>
        </p:txBody>
      </p:sp>
      <p:sp>
        <p:nvSpPr>
          <p:cNvPr id="5" name="Notes Placeholder 4"/>
          <p:cNvSpPr>
            <a:spLocks noGrp="1"/>
          </p:cNvSpPr>
          <p:nvPr>
            <p:ph type="body" sz="quarter" idx="3"/>
          </p:nvPr>
        </p:nvSpPr>
        <p:spPr>
          <a:xfrm>
            <a:off x="701676" y="4473577"/>
            <a:ext cx="5607050" cy="3660775"/>
          </a:xfrm>
          <a:prstGeom prst="rect">
            <a:avLst/>
          </a:prstGeom>
        </p:spPr>
        <p:txBody>
          <a:bodyPr vert="horz" lIns="91427" tIns="45713" rIns="91427" bIns="4571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829678"/>
            <a:ext cx="3038475" cy="466725"/>
          </a:xfrm>
          <a:prstGeom prst="rect">
            <a:avLst/>
          </a:prstGeom>
        </p:spPr>
        <p:txBody>
          <a:bodyPr vert="horz" lIns="91427" tIns="45713" rIns="91427" bIns="45713" rtlCol="0" anchor="b"/>
          <a:lstStyle>
            <a:lvl1pPr algn="l">
              <a:defRPr sz="1200"/>
            </a:lvl1pPr>
          </a:lstStyle>
          <a:p>
            <a:endParaRPr lang="en-US"/>
          </a:p>
        </p:txBody>
      </p:sp>
      <p:sp>
        <p:nvSpPr>
          <p:cNvPr id="7" name="Slide Number Placeholder 6"/>
          <p:cNvSpPr>
            <a:spLocks noGrp="1"/>
          </p:cNvSpPr>
          <p:nvPr>
            <p:ph type="sldNum" sz="quarter" idx="5"/>
          </p:nvPr>
        </p:nvSpPr>
        <p:spPr>
          <a:xfrm>
            <a:off x="3970340" y="8829678"/>
            <a:ext cx="3038475" cy="466725"/>
          </a:xfrm>
          <a:prstGeom prst="rect">
            <a:avLst/>
          </a:prstGeom>
        </p:spPr>
        <p:txBody>
          <a:bodyPr vert="horz" lIns="91427" tIns="45713" rIns="91427" bIns="45713" rtlCol="0" anchor="b"/>
          <a:lstStyle>
            <a:lvl1pPr algn="r">
              <a:defRPr sz="1200"/>
            </a:lvl1pPr>
          </a:lstStyle>
          <a:p>
            <a:fld id="{422347DF-E129-4980-9ADD-0EAD02D7BBEF}" type="slidenum">
              <a:rPr lang="en-US" smtClean="0"/>
              <a:t>‹#›</a:t>
            </a:fld>
            <a:endParaRPr lang="en-US"/>
          </a:p>
        </p:txBody>
      </p:sp>
    </p:spTree>
    <p:extLst>
      <p:ext uri="{BB962C8B-B14F-4D97-AF65-F5344CB8AC3E}">
        <p14:creationId xmlns:p14="http://schemas.microsoft.com/office/powerpoint/2010/main" val="2406678656"/>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Soccer Contingency Group May 7</a:t>
            </a:r>
          </a:p>
        </p:txBody>
      </p:sp>
      <p:sp>
        <p:nvSpPr>
          <p:cNvPr id="5" name="Date Placeholder 4"/>
          <p:cNvSpPr>
            <a:spLocks noGrp="1"/>
          </p:cNvSpPr>
          <p:nvPr>
            <p:ph type="dt" idx="11"/>
          </p:nvPr>
        </p:nvSpPr>
        <p:spPr/>
        <p:txBody>
          <a:bodyPr/>
          <a:lstStyle/>
          <a:p>
            <a:fld id="{C4A98C46-8A5C-4BDC-8E9A-E0BF17A8F3FA}" type="datetime1">
              <a:rPr lang="en-US" smtClean="0"/>
              <a:t>5/15/2020</a:t>
            </a:fld>
            <a:endParaRPr lang="en-US"/>
          </a:p>
        </p:txBody>
      </p:sp>
      <p:sp>
        <p:nvSpPr>
          <p:cNvPr id="6" name="Slide Number Placeholder 5"/>
          <p:cNvSpPr>
            <a:spLocks noGrp="1"/>
          </p:cNvSpPr>
          <p:nvPr>
            <p:ph type="sldNum" sz="quarter" idx="12"/>
          </p:nvPr>
        </p:nvSpPr>
        <p:spPr/>
        <p:txBody>
          <a:bodyPr/>
          <a:lstStyle/>
          <a:p>
            <a:fld id="{422347DF-E129-4980-9ADD-0EAD02D7BBEF}" type="slidenum">
              <a:rPr lang="en-US" smtClean="0"/>
              <a:t>1</a:t>
            </a:fld>
            <a:endParaRPr lang="en-US"/>
          </a:p>
        </p:txBody>
      </p:sp>
    </p:spTree>
    <p:extLst>
      <p:ext uri="{BB962C8B-B14F-4D97-AF65-F5344CB8AC3E}">
        <p14:creationId xmlns:p14="http://schemas.microsoft.com/office/powerpoint/2010/main" val="1273115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Soccer Contingency Group May 7</a:t>
            </a:r>
          </a:p>
        </p:txBody>
      </p:sp>
      <p:sp>
        <p:nvSpPr>
          <p:cNvPr id="5" name="Date Placeholder 4"/>
          <p:cNvSpPr>
            <a:spLocks noGrp="1"/>
          </p:cNvSpPr>
          <p:nvPr>
            <p:ph type="dt" idx="11"/>
          </p:nvPr>
        </p:nvSpPr>
        <p:spPr/>
        <p:txBody>
          <a:bodyPr/>
          <a:lstStyle/>
          <a:p>
            <a:fld id="{023552B4-6BBD-417F-AB64-39173866EF2A}" type="datetime1">
              <a:rPr lang="en-US" smtClean="0"/>
              <a:t>5/15/2020</a:t>
            </a:fld>
            <a:endParaRPr lang="en-US"/>
          </a:p>
        </p:txBody>
      </p:sp>
      <p:sp>
        <p:nvSpPr>
          <p:cNvPr id="6" name="Slide Number Placeholder 5"/>
          <p:cNvSpPr>
            <a:spLocks noGrp="1"/>
          </p:cNvSpPr>
          <p:nvPr>
            <p:ph type="sldNum" sz="quarter" idx="12"/>
          </p:nvPr>
        </p:nvSpPr>
        <p:spPr/>
        <p:txBody>
          <a:bodyPr/>
          <a:lstStyle/>
          <a:p>
            <a:fld id="{422347DF-E129-4980-9ADD-0EAD02D7BBEF}" type="slidenum">
              <a:rPr lang="en-US" smtClean="0"/>
              <a:t>10</a:t>
            </a:fld>
            <a:endParaRPr lang="en-US"/>
          </a:p>
        </p:txBody>
      </p:sp>
    </p:spTree>
    <p:extLst>
      <p:ext uri="{BB962C8B-B14F-4D97-AF65-F5344CB8AC3E}">
        <p14:creationId xmlns:p14="http://schemas.microsoft.com/office/powerpoint/2010/main" val="105755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Soccer Contingency Group May 7</a:t>
            </a:r>
          </a:p>
        </p:txBody>
      </p:sp>
      <p:sp>
        <p:nvSpPr>
          <p:cNvPr id="5" name="Date Placeholder 4"/>
          <p:cNvSpPr>
            <a:spLocks noGrp="1"/>
          </p:cNvSpPr>
          <p:nvPr>
            <p:ph type="dt" idx="11"/>
          </p:nvPr>
        </p:nvSpPr>
        <p:spPr/>
        <p:txBody>
          <a:bodyPr/>
          <a:lstStyle/>
          <a:p>
            <a:fld id="{CDAA3946-BBCD-4812-AC1C-78FA6DDFCD67}" type="datetime1">
              <a:rPr lang="en-US" smtClean="0"/>
              <a:t>5/15/2020</a:t>
            </a:fld>
            <a:endParaRPr lang="en-US"/>
          </a:p>
        </p:txBody>
      </p:sp>
      <p:sp>
        <p:nvSpPr>
          <p:cNvPr id="6" name="Slide Number Placeholder 5"/>
          <p:cNvSpPr>
            <a:spLocks noGrp="1"/>
          </p:cNvSpPr>
          <p:nvPr>
            <p:ph type="sldNum" sz="quarter" idx="12"/>
          </p:nvPr>
        </p:nvSpPr>
        <p:spPr/>
        <p:txBody>
          <a:bodyPr/>
          <a:lstStyle/>
          <a:p>
            <a:fld id="{422347DF-E129-4980-9ADD-0EAD02D7BBEF}" type="slidenum">
              <a:rPr lang="en-US" smtClean="0"/>
              <a:t>11</a:t>
            </a:fld>
            <a:endParaRPr lang="en-US"/>
          </a:p>
        </p:txBody>
      </p:sp>
    </p:spTree>
    <p:extLst>
      <p:ext uri="{BB962C8B-B14F-4D97-AF65-F5344CB8AC3E}">
        <p14:creationId xmlns:p14="http://schemas.microsoft.com/office/powerpoint/2010/main" val="32230476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Soccer Contingency Group May 7</a:t>
            </a:r>
          </a:p>
        </p:txBody>
      </p:sp>
      <p:sp>
        <p:nvSpPr>
          <p:cNvPr id="5" name="Date Placeholder 4"/>
          <p:cNvSpPr>
            <a:spLocks noGrp="1"/>
          </p:cNvSpPr>
          <p:nvPr>
            <p:ph type="dt" idx="11"/>
          </p:nvPr>
        </p:nvSpPr>
        <p:spPr/>
        <p:txBody>
          <a:bodyPr/>
          <a:lstStyle/>
          <a:p>
            <a:fld id="{0A7F488B-40CA-4872-94FA-9DD48AFE83EE}" type="datetime1">
              <a:rPr lang="en-US" smtClean="0"/>
              <a:t>5/15/2020</a:t>
            </a:fld>
            <a:endParaRPr lang="en-US"/>
          </a:p>
        </p:txBody>
      </p:sp>
      <p:sp>
        <p:nvSpPr>
          <p:cNvPr id="6" name="Slide Number Placeholder 5"/>
          <p:cNvSpPr>
            <a:spLocks noGrp="1"/>
          </p:cNvSpPr>
          <p:nvPr>
            <p:ph type="sldNum" sz="quarter" idx="12"/>
          </p:nvPr>
        </p:nvSpPr>
        <p:spPr/>
        <p:txBody>
          <a:bodyPr/>
          <a:lstStyle/>
          <a:p>
            <a:fld id="{422347DF-E129-4980-9ADD-0EAD02D7BBEF}" type="slidenum">
              <a:rPr lang="en-US" smtClean="0"/>
              <a:t>12</a:t>
            </a:fld>
            <a:endParaRPr lang="en-US"/>
          </a:p>
        </p:txBody>
      </p:sp>
    </p:spTree>
    <p:extLst>
      <p:ext uri="{BB962C8B-B14F-4D97-AF65-F5344CB8AC3E}">
        <p14:creationId xmlns:p14="http://schemas.microsoft.com/office/powerpoint/2010/main" val="41201244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Soccer Contingency Group May 7</a:t>
            </a:r>
          </a:p>
        </p:txBody>
      </p:sp>
      <p:sp>
        <p:nvSpPr>
          <p:cNvPr id="5" name="Date Placeholder 4"/>
          <p:cNvSpPr>
            <a:spLocks noGrp="1"/>
          </p:cNvSpPr>
          <p:nvPr>
            <p:ph type="dt" idx="11"/>
          </p:nvPr>
        </p:nvSpPr>
        <p:spPr/>
        <p:txBody>
          <a:bodyPr/>
          <a:lstStyle/>
          <a:p>
            <a:fld id="{2697662F-79B1-4CF8-9B02-99EDB2CD73C3}" type="datetime1">
              <a:rPr lang="en-US" smtClean="0"/>
              <a:t>5/15/2020</a:t>
            </a:fld>
            <a:endParaRPr lang="en-US"/>
          </a:p>
        </p:txBody>
      </p:sp>
      <p:sp>
        <p:nvSpPr>
          <p:cNvPr id="6" name="Slide Number Placeholder 5"/>
          <p:cNvSpPr>
            <a:spLocks noGrp="1"/>
          </p:cNvSpPr>
          <p:nvPr>
            <p:ph type="sldNum" sz="quarter" idx="12"/>
          </p:nvPr>
        </p:nvSpPr>
        <p:spPr/>
        <p:txBody>
          <a:bodyPr/>
          <a:lstStyle/>
          <a:p>
            <a:fld id="{422347DF-E129-4980-9ADD-0EAD02D7BBEF}" type="slidenum">
              <a:rPr lang="en-US" smtClean="0"/>
              <a:t>13</a:t>
            </a:fld>
            <a:endParaRPr lang="en-US"/>
          </a:p>
        </p:txBody>
      </p:sp>
    </p:spTree>
    <p:extLst>
      <p:ext uri="{BB962C8B-B14F-4D97-AF65-F5344CB8AC3E}">
        <p14:creationId xmlns:p14="http://schemas.microsoft.com/office/powerpoint/2010/main" val="5153910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Soccer Contingency Group May 7</a:t>
            </a:r>
          </a:p>
        </p:txBody>
      </p:sp>
      <p:sp>
        <p:nvSpPr>
          <p:cNvPr id="5" name="Date Placeholder 4"/>
          <p:cNvSpPr>
            <a:spLocks noGrp="1"/>
          </p:cNvSpPr>
          <p:nvPr>
            <p:ph type="dt" idx="11"/>
          </p:nvPr>
        </p:nvSpPr>
        <p:spPr/>
        <p:txBody>
          <a:bodyPr/>
          <a:lstStyle/>
          <a:p>
            <a:fld id="{FEC720F9-0ED0-4287-AB65-267595F56D6B}" type="datetime1">
              <a:rPr lang="en-US" smtClean="0"/>
              <a:t>5/15/2020</a:t>
            </a:fld>
            <a:endParaRPr lang="en-US"/>
          </a:p>
        </p:txBody>
      </p:sp>
      <p:sp>
        <p:nvSpPr>
          <p:cNvPr id="6" name="Slide Number Placeholder 5"/>
          <p:cNvSpPr>
            <a:spLocks noGrp="1"/>
          </p:cNvSpPr>
          <p:nvPr>
            <p:ph type="sldNum" sz="quarter" idx="12"/>
          </p:nvPr>
        </p:nvSpPr>
        <p:spPr/>
        <p:txBody>
          <a:bodyPr/>
          <a:lstStyle/>
          <a:p>
            <a:fld id="{422347DF-E129-4980-9ADD-0EAD02D7BBEF}" type="slidenum">
              <a:rPr lang="en-US" smtClean="0"/>
              <a:t>14</a:t>
            </a:fld>
            <a:endParaRPr lang="en-US"/>
          </a:p>
        </p:txBody>
      </p:sp>
    </p:spTree>
    <p:extLst>
      <p:ext uri="{BB962C8B-B14F-4D97-AF65-F5344CB8AC3E}">
        <p14:creationId xmlns:p14="http://schemas.microsoft.com/office/powerpoint/2010/main" val="7672873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Soccer Contingency Group May 7</a:t>
            </a:r>
          </a:p>
        </p:txBody>
      </p:sp>
      <p:sp>
        <p:nvSpPr>
          <p:cNvPr id="5" name="Date Placeholder 4"/>
          <p:cNvSpPr>
            <a:spLocks noGrp="1"/>
          </p:cNvSpPr>
          <p:nvPr>
            <p:ph type="dt" idx="11"/>
          </p:nvPr>
        </p:nvSpPr>
        <p:spPr/>
        <p:txBody>
          <a:bodyPr/>
          <a:lstStyle/>
          <a:p>
            <a:fld id="{9A21CEF4-81D8-41A9-834B-BB45D15BD6E5}" type="datetime1">
              <a:rPr lang="en-US" smtClean="0"/>
              <a:t>5/15/2020</a:t>
            </a:fld>
            <a:endParaRPr lang="en-US"/>
          </a:p>
        </p:txBody>
      </p:sp>
      <p:sp>
        <p:nvSpPr>
          <p:cNvPr id="6" name="Slide Number Placeholder 5"/>
          <p:cNvSpPr>
            <a:spLocks noGrp="1"/>
          </p:cNvSpPr>
          <p:nvPr>
            <p:ph type="sldNum" sz="quarter" idx="12"/>
          </p:nvPr>
        </p:nvSpPr>
        <p:spPr/>
        <p:txBody>
          <a:bodyPr/>
          <a:lstStyle/>
          <a:p>
            <a:fld id="{422347DF-E129-4980-9ADD-0EAD02D7BBEF}" type="slidenum">
              <a:rPr lang="en-US" smtClean="0"/>
              <a:t>15</a:t>
            </a:fld>
            <a:endParaRPr lang="en-US"/>
          </a:p>
        </p:txBody>
      </p:sp>
    </p:spTree>
    <p:extLst>
      <p:ext uri="{BB962C8B-B14F-4D97-AF65-F5344CB8AC3E}">
        <p14:creationId xmlns:p14="http://schemas.microsoft.com/office/powerpoint/2010/main" val="11928724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Soccer Contingency Group May 7</a:t>
            </a:r>
          </a:p>
        </p:txBody>
      </p:sp>
      <p:sp>
        <p:nvSpPr>
          <p:cNvPr id="5" name="Date Placeholder 4"/>
          <p:cNvSpPr>
            <a:spLocks noGrp="1"/>
          </p:cNvSpPr>
          <p:nvPr>
            <p:ph type="dt" idx="11"/>
          </p:nvPr>
        </p:nvSpPr>
        <p:spPr/>
        <p:txBody>
          <a:bodyPr/>
          <a:lstStyle/>
          <a:p>
            <a:fld id="{388DB153-0854-4591-A475-F635ABA7CCCF}" type="datetime1">
              <a:rPr lang="en-US" smtClean="0"/>
              <a:t>5/15/2020</a:t>
            </a:fld>
            <a:endParaRPr lang="en-US"/>
          </a:p>
        </p:txBody>
      </p:sp>
      <p:sp>
        <p:nvSpPr>
          <p:cNvPr id="6" name="Slide Number Placeholder 5"/>
          <p:cNvSpPr>
            <a:spLocks noGrp="1"/>
          </p:cNvSpPr>
          <p:nvPr>
            <p:ph type="sldNum" sz="quarter" idx="12"/>
          </p:nvPr>
        </p:nvSpPr>
        <p:spPr/>
        <p:txBody>
          <a:bodyPr/>
          <a:lstStyle/>
          <a:p>
            <a:fld id="{422347DF-E129-4980-9ADD-0EAD02D7BBEF}" type="slidenum">
              <a:rPr lang="en-US" smtClean="0"/>
              <a:t>16</a:t>
            </a:fld>
            <a:endParaRPr lang="en-US"/>
          </a:p>
        </p:txBody>
      </p:sp>
    </p:spTree>
    <p:extLst>
      <p:ext uri="{BB962C8B-B14F-4D97-AF65-F5344CB8AC3E}">
        <p14:creationId xmlns:p14="http://schemas.microsoft.com/office/powerpoint/2010/main" val="25562452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Soccer Contingency Group May 7</a:t>
            </a:r>
          </a:p>
        </p:txBody>
      </p:sp>
      <p:sp>
        <p:nvSpPr>
          <p:cNvPr id="5" name="Date Placeholder 4"/>
          <p:cNvSpPr>
            <a:spLocks noGrp="1"/>
          </p:cNvSpPr>
          <p:nvPr>
            <p:ph type="dt" idx="11"/>
          </p:nvPr>
        </p:nvSpPr>
        <p:spPr/>
        <p:txBody>
          <a:bodyPr/>
          <a:lstStyle/>
          <a:p>
            <a:fld id="{80190259-F65F-4F02-80EA-176EB8A75F99}" type="datetime1">
              <a:rPr lang="en-US" smtClean="0"/>
              <a:t>5/15/2020</a:t>
            </a:fld>
            <a:endParaRPr lang="en-US"/>
          </a:p>
        </p:txBody>
      </p:sp>
      <p:sp>
        <p:nvSpPr>
          <p:cNvPr id="6" name="Slide Number Placeholder 5"/>
          <p:cNvSpPr>
            <a:spLocks noGrp="1"/>
          </p:cNvSpPr>
          <p:nvPr>
            <p:ph type="sldNum" sz="quarter" idx="12"/>
          </p:nvPr>
        </p:nvSpPr>
        <p:spPr/>
        <p:txBody>
          <a:bodyPr/>
          <a:lstStyle/>
          <a:p>
            <a:fld id="{422347DF-E129-4980-9ADD-0EAD02D7BBEF}" type="slidenum">
              <a:rPr lang="en-US" smtClean="0"/>
              <a:t>17</a:t>
            </a:fld>
            <a:endParaRPr lang="en-US"/>
          </a:p>
        </p:txBody>
      </p:sp>
    </p:spTree>
    <p:extLst>
      <p:ext uri="{BB962C8B-B14F-4D97-AF65-F5344CB8AC3E}">
        <p14:creationId xmlns:p14="http://schemas.microsoft.com/office/powerpoint/2010/main" val="3053181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Soccer Contingency Group May 7</a:t>
            </a:r>
          </a:p>
        </p:txBody>
      </p:sp>
      <p:sp>
        <p:nvSpPr>
          <p:cNvPr id="5" name="Date Placeholder 4"/>
          <p:cNvSpPr>
            <a:spLocks noGrp="1"/>
          </p:cNvSpPr>
          <p:nvPr>
            <p:ph type="dt" idx="11"/>
          </p:nvPr>
        </p:nvSpPr>
        <p:spPr/>
        <p:txBody>
          <a:bodyPr/>
          <a:lstStyle/>
          <a:p>
            <a:fld id="{5E999AE4-E0A3-4433-ADA3-07814E1E52A3}" type="datetime1">
              <a:rPr lang="en-US" smtClean="0"/>
              <a:t>5/15/2020</a:t>
            </a:fld>
            <a:endParaRPr lang="en-US"/>
          </a:p>
        </p:txBody>
      </p:sp>
      <p:sp>
        <p:nvSpPr>
          <p:cNvPr id="6" name="Slide Number Placeholder 5"/>
          <p:cNvSpPr>
            <a:spLocks noGrp="1"/>
          </p:cNvSpPr>
          <p:nvPr>
            <p:ph type="sldNum" sz="quarter" idx="12"/>
          </p:nvPr>
        </p:nvSpPr>
        <p:spPr/>
        <p:txBody>
          <a:bodyPr/>
          <a:lstStyle/>
          <a:p>
            <a:fld id="{422347DF-E129-4980-9ADD-0EAD02D7BBEF}" type="slidenum">
              <a:rPr lang="en-US" smtClean="0"/>
              <a:t>2</a:t>
            </a:fld>
            <a:endParaRPr lang="en-US"/>
          </a:p>
        </p:txBody>
      </p:sp>
    </p:spTree>
    <p:extLst>
      <p:ext uri="{BB962C8B-B14F-4D97-AF65-F5344CB8AC3E}">
        <p14:creationId xmlns:p14="http://schemas.microsoft.com/office/powerpoint/2010/main" val="801289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Soccer Contingency Group May 7</a:t>
            </a:r>
          </a:p>
        </p:txBody>
      </p:sp>
      <p:sp>
        <p:nvSpPr>
          <p:cNvPr id="5" name="Date Placeholder 4"/>
          <p:cNvSpPr>
            <a:spLocks noGrp="1"/>
          </p:cNvSpPr>
          <p:nvPr>
            <p:ph type="dt" idx="11"/>
          </p:nvPr>
        </p:nvSpPr>
        <p:spPr/>
        <p:txBody>
          <a:bodyPr/>
          <a:lstStyle/>
          <a:p>
            <a:fld id="{56287A01-7E87-4346-BEC2-5BF0E085B263}" type="datetime1">
              <a:rPr lang="en-US" smtClean="0"/>
              <a:t>5/15/2020</a:t>
            </a:fld>
            <a:endParaRPr lang="en-US"/>
          </a:p>
        </p:txBody>
      </p:sp>
      <p:sp>
        <p:nvSpPr>
          <p:cNvPr id="6" name="Slide Number Placeholder 5"/>
          <p:cNvSpPr>
            <a:spLocks noGrp="1"/>
          </p:cNvSpPr>
          <p:nvPr>
            <p:ph type="sldNum" sz="quarter" idx="12"/>
          </p:nvPr>
        </p:nvSpPr>
        <p:spPr/>
        <p:txBody>
          <a:bodyPr/>
          <a:lstStyle/>
          <a:p>
            <a:fld id="{422347DF-E129-4980-9ADD-0EAD02D7BBEF}" type="slidenum">
              <a:rPr lang="en-US" smtClean="0"/>
              <a:t>3</a:t>
            </a:fld>
            <a:endParaRPr lang="en-US"/>
          </a:p>
        </p:txBody>
      </p:sp>
    </p:spTree>
    <p:extLst>
      <p:ext uri="{BB962C8B-B14F-4D97-AF65-F5344CB8AC3E}">
        <p14:creationId xmlns:p14="http://schemas.microsoft.com/office/powerpoint/2010/main" val="3254713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Soccer Contingency Group May 7</a:t>
            </a:r>
          </a:p>
        </p:txBody>
      </p:sp>
      <p:sp>
        <p:nvSpPr>
          <p:cNvPr id="5" name="Date Placeholder 4"/>
          <p:cNvSpPr>
            <a:spLocks noGrp="1"/>
          </p:cNvSpPr>
          <p:nvPr>
            <p:ph type="dt" idx="11"/>
          </p:nvPr>
        </p:nvSpPr>
        <p:spPr/>
        <p:txBody>
          <a:bodyPr/>
          <a:lstStyle/>
          <a:p>
            <a:fld id="{83F6DA14-1E53-484A-A6D7-74869D645541}" type="datetime1">
              <a:rPr lang="en-US" smtClean="0"/>
              <a:t>5/15/2020</a:t>
            </a:fld>
            <a:endParaRPr lang="en-US"/>
          </a:p>
        </p:txBody>
      </p:sp>
      <p:sp>
        <p:nvSpPr>
          <p:cNvPr id="6" name="Slide Number Placeholder 5"/>
          <p:cNvSpPr>
            <a:spLocks noGrp="1"/>
          </p:cNvSpPr>
          <p:nvPr>
            <p:ph type="sldNum" sz="quarter" idx="12"/>
          </p:nvPr>
        </p:nvSpPr>
        <p:spPr/>
        <p:txBody>
          <a:bodyPr/>
          <a:lstStyle/>
          <a:p>
            <a:fld id="{422347DF-E129-4980-9ADD-0EAD02D7BBEF}" type="slidenum">
              <a:rPr lang="en-US" smtClean="0"/>
              <a:t>4</a:t>
            </a:fld>
            <a:endParaRPr lang="en-US"/>
          </a:p>
        </p:txBody>
      </p:sp>
    </p:spTree>
    <p:extLst>
      <p:ext uri="{BB962C8B-B14F-4D97-AF65-F5344CB8AC3E}">
        <p14:creationId xmlns:p14="http://schemas.microsoft.com/office/powerpoint/2010/main" val="41650450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Soccer Contingency Group May 7</a:t>
            </a:r>
          </a:p>
        </p:txBody>
      </p:sp>
      <p:sp>
        <p:nvSpPr>
          <p:cNvPr id="5" name="Date Placeholder 4"/>
          <p:cNvSpPr>
            <a:spLocks noGrp="1"/>
          </p:cNvSpPr>
          <p:nvPr>
            <p:ph type="dt" idx="11"/>
          </p:nvPr>
        </p:nvSpPr>
        <p:spPr/>
        <p:txBody>
          <a:bodyPr/>
          <a:lstStyle/>
          <a:p>
            <a:fld id="{68ED320C-2652-416E-B6C4-2593B38620EA}" type="datetime1">
              <a:rPr lang="en-US" smtClean="0"/>
              <a:t>5/15/2020</a:t>
            </a:fld>
            <a:endParaRPr lang="en-US"/>
          </a:p>
        </p:txBody>
      </p:sp>
      <p:sp>
        <p:nvSpPr>
          <p:cNvPr id="6" name="Slide Number Placeholder 5"/>
          <p:cNvSpPr>
            <a:spLocks noGrp="1"/>
          </p:cNvSpPr>
          <p:nvPr>
            <p:ph type="sldNum" sz="quarter" idx="12"/>
          </p:nvPr>
        </p:nvSpPr>
        <p:spPr/>
        <p:txBody>
          <a:bodyPr/>
          <a:lstStyle/>
          <a:p>
            <a:fld id="{422347DF-E129-4980-9ADD-0EAD02D7BBEF}" type="slidenum">
              <a:rPr lang="en-US" smtClean="0"/>
              <a:t>5</a:t>
            </a:fld>
            <a:endParaRPr lang="en-US"/>
          </a:p>
        </p:txBody>
      </p:sp>
    </p:spTree>
    <p:extLst>
      <p:ext uri="{BB962C8B-B14F-4D97-AF65-F5344CB8AC3E}">
        <p14:creationId xmlns:p14="http://schemas.microsoft.com/office/powerpoint/2010/main" val="1558240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Soccer Contingency Group May 7</a:t>
            </a:r>
          </a:p>
        </p:txBody>
      </p:sp>
      <p:sp>
        <p:nvSpPr>
          <p:cNvPr id="5" name="Date Placeholder 4"/>
          <p:cNvSpPr>
            <a:spLocks noGrp="1"/>
          </p:cNvSpPr>
          <p:nvPr>
            <p:ph type="dt" idx="11"/>
          </p:nvPr>
        </p:nvSpPr>
        <p:spPr/>
        <p:txBody>
          <a:bodyPr/>
          <a:lstStyle/>
          <a:p>
            <a:fld id="{937039A8-F263-4512-B0AC-9C404CD72F96}" type="datetime1">
              <a:rPr lang="en-US" smtClean="0"/>
              <a:t>5/15/2020</a:t>
            </a:fld>
            <a:endParaRPr lang="en-US"/>
          </a:p>
        </p:txBody>
      </p:sp>
      <p:sp>
        <p:nvSpPr>
          <p:cNvPr id="6" name="Slide Number Placeholder 5"/>
          <p:cNvSpPr>
            <a:spLocks noGrp="1"/>
          </p:cNvSpPr>
          <p:nvPr>
            <p:ph type="sldNum" sz="quarter" idx="12"/>
          </p:nvPr>
        </p:nvSpPr>
        <p:spPr/>
        <p:txBody>
          <a:bodyPr/>
          <a:lstStyle/>
          <a:p>
            <a:fld id="{422347DF-E129-4980-9ADD-0EAD02D7BBEF}" type="slidenum">
              <a:rPr lang="en-US" smtClean="0"/>
              <a:t>6</a:t>
            </a:fld>
            <a:endParaRPr lang="en-US"/>
          </a:p>
        </p:txBody>
      </p:sp>
    </p:spTree>
    <p:extLst>
      <p:ext uri="{BB962C8B-B14F-4D97-AF65-F5344CB8AC3E}">
        <p14:creationId xmlns:p14="http://schemas.microsoft.com/office/powerpoint/2010/main" val="1343754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Soccer Contingency Group May 7</a:t>
            </a:r>
          </a:p>
        </p:txBody>
      </p:sp>
      <p:sp>
        <p:nvSpPr>
          <p:cNvPr id="5" name="Date Placeholder 4"/>
          <p:cNvSpPr>
            <a:spLocks noGrp="1"/>
          </p:cNvSpPr>
          <p:nvPr>
            <p:ph type="dt" idx="11"/>
          </p:nvPr>
        </p:nvSpPr>
        <p:spPr/>
        <p:txBody>
          <a:bodyPr/>
          <a:lstStyle/>
          <a:p>
            <a:fld id="{D80FD90C-316C-40A0-A17A-2EEE50D49BA2}" type="datetime1">
              <a:rPr lang="en-US" smtClean="0"/>
              <a:t>5/15/2020</a:t>
            </a:fld>
            <a:endParaRPr lang="en-US"/>
          </a:p>
        </p:txBody>
      </p:sp>
      <p:sp>
        <p:nvSpPr>
          <p:cNvPr id="6" name="Slide Number Placeholder 5"/>
          <p:cNvSpPr>
            <a:spLocks noGrp="1"/>
          </p:cNvSpPr>
          <p:nvPr>
            <p:ph type="sldNum" sz="quarter" idx="12"/>
          </p:nvPr>
        </p:nvSpPr>
        <p:spPr/>
        <p:txBody>
          <a:bodyPr/>
          <a:lstStyle/>
          <a:p>
            <a:fld id="{422347DF-E129-4980-9ADD-0EAD02D7BBEF}" type="slidenum">
              <a:rPr lang="en-US" smtClean="0"/>
              <a:t>7</a:t>
            </a:fld>
            <a:endParaRPr lang="en-US"/>
          </a:p>
        </p:txBody>
      </p:sp>
    </p:spTree>
    <p:extLst>
      <p:ext uri="{BB962C8B-B14F-4D97-AF65-F5344CB8AC3E}">
        <p14:creationId xmlns:p14="http://schemas.microsoft.com/office/powerpoint/2010/main" val="10966517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Soccer Contingency Group May 7</a:t>
            </a:r>
          </a:p>
        </p:txBody>
      </p:sp>
      <p:sp>
        <p:nvSpPr>
          <p:cNvPr id="5" name="Date Placeholder 4"/>
          <p:cNvSpPr>
            <a:spLocks noGrp="1"/>
          </p:cNvSpPr>
          <p:nvPr>
            <p:ph type="dt" idx="11"/>
          </p:nvPr>
        </p:nvSpPr>
        <p:spPr/>
        <p:txBody>
          <a:bodyPr/>
          <a:lstStyle/>
          <a:p>
            <a:fld id="{18C31C26-8A79-4469-B300-E74E95A0D5BF}" type="datetime1">
              <a:rPr lang="en-US" smtClean="0"/>
              <a:t>5/15/2020</a:t>
            </a:fld>
            <a:endParaRPr lang="en-US"/>
          </a:p>
        </p:txBody>
      </p:sp>
      <p:sp>
        <p:nvSpPr>
          <p:cNvPr id="6" name="Slide Number Placeholder 5"/>
          <p:cNvSpPr>
            <a:spLocks noGrp="1"/>
          </p:cNvSpPr>
          <p:nvPr>
            <p:ph type="sldNum" sz="quarter" idx="12"/>
          </p:nvPr>
        </p:nvSpPr>
        <p:spPr/>
        <p:txBody>
          <a:bodyPr/>
          <a:lstStyle/>
          <a:p>
            <a:fld id="{422347DF-E129-4980-9ADD-0EAD02D7BBEF}" type="slidenum">
              <a:rPr lang="en-US" smtClean="0"/>
              <a:t>8</a:t>
            </a:fld>
            <a:endParaRPr lang="en-US"/>
          </a:p>
        </p:txBody>
      </p:sp>
    </p:spTree>
    <p:extLst>
      <p:ext uri="{BB962C8B-B14F-4D97-AF65-F5344CB8AC3E}">
        <p14:creationId xmlns:p14="http://schemas.microsoft.com/office/powerpoint/2010/main" val="31770383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Soccer Contingency Group May 7</a:t>
            </a:r>
          </a:p>
        </p:txBody>
      </p:sp>
      <p:sp>
        <p:nvSpPr>
          <p:cNvPr id="5" name="Date Placeholder 4"/>
          <p:cNvSpPr>
            <a:spLocks noGrp="1"/>
          </p:cNvSpPr>
          <p:nvPr>
            <p:ph type="dt" idx="11"/>
          </p:nvPr>
        </p:nvSpPr>
        <p:spPr/>
        <p:txBody>
          <a:bodyPr/>
          <a:lstStyle/>
          <a:p>
            <a:fld id="{576660A2-B4FB-4CCC-A6FC-C8D5C6F5C863}" type="datetime1">
              <a:rPr lang="en-US" smtClean="0"/>
              <a:t>5/15/2020</a:t>
            </a:fld>
            <a:endParaRPr lang="en-US"/>
          </a:p>
        </p:txBody>
      </p:sp>
      <p:sp>
        <p:nvSpPr>
          <p:cNvPr id="6" name="Slide Number Placeholder 5"/>
          <p:cNvSpPr>
            <a:spLocks noGrp="1"/>
          </p:cNvSpPr>
          <p:nvPr>
            <p:ph type="sldNum" sz="quarter" idx="12"/>
          </p:nvPr>
        </p:nvSpPr>
        <p:spPr/>
        <p:txBody>
          <a:bodyPr/>
          <a:lstStyle/>
          <a:p>
            <a:fld id="{422347DF-E129-4980-9ADD-0EAD02D7BBEF}" type="slidenum">
              <a:rPr lang="en-US" smtClean="0"/>
              <a:t>9</a:t>
            </a:fld>
            <a:endParaRPr lang="en-US"/>
          </a:p>
        </p:txBody>
      </p:sp>
    </p:spTree>
    <p:extLst>
      <p:ext uri="{BB962C8B-B14F-4D97-AF65-F5344CB8AC3E}">
        <p14:creationId xmlns:p14="http://schemas.microsoft.com/office/powerpoint/2010/main" val="488974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p:cNvSpPr>
            <a:spLocks noGrp="1"/>
          </p:cNvSpPr>
          <p:nvPr>
            <p:ph type="ctrTitle"/>
          </p:nvPr>
        </p:nvSpPr>
        <p:spPr>
          <a:xfrm>
            <a:off x="4895850" y="1143000"/>
            <a:ext cx="6181090" cy="4572000"/>
          </a:xfrm>
        </p:spPr>
        <p:txBody>
          <a:bodyPr anchor="ctr" anchorCtr="0">
            <a:normAutofit/>
          </a:bodyPr>
          <a:lstStyle>
            <a:lvl1pPr algn="ctr">
              <a:lnSpc>
                <a:spcPct val="85000"/>
              </a:lnSpc>
              <a:defRPr sz="7200" b="0" cap="all" baseline="0">
                <a:solidFill>
                  <a:schemeClr val="tx1"/>
                </a:solidFill>
              </a:defRPr>
            </a:lvl1pPr>
          </a:lstStyle>
          <a:p>
            <a:r>
              <a:rPr lang="en-US" dirty="0"/>
              <a:t>Click to edit Master title style</a:t>
            </a:r>
          </a:p>
        </p:txBody>
      </p:sp>
      <p:sp>
        <p:nvSpPr>
          <p:cNvPr id="4" name="Date Placeholder 3"/>
          <p:cNvSpPr>
            <a:spLocks noGrp="1"/>
          </p:cNvSpPr>
          <p:nvPr>
            <p:ph type="dt" sz="half" idx="10"/>
          </p:nvPr>
        </p:nvSpPr>
        <p:spPr/>
        <p:txBody>
          <a:bodyPr/>
          <a:lstStyle>
            <a:lvl1pPr>
              <a:defRPr>
                <a:solidFill>
                  <a:schemeClr val="tx1"/>
                </a:solidFill>
              </a:defRPr>
            </a:lvl1pPr>
          </a:lstStyle>
          <a:p>
            <a:fld id="{96DFF08F-DC6B-4601-B491-B0F83F6DD2DA}" type="datetimeFigureOut">
              <a:rPr lang="en-US" dirty="0"/>
              <a:pPr/>
              <a:t>5/15/2020</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FAB73BC-B049-4115-A692-8D63A059BFB8}" type="slidenum">
              <a:rPr lang="en-US" dirty="0"/>
              <a:pPr/>
              <a:t>‹#›</a:t>
            </a:fld>
            <a:endParaRPr lang="en-US" dirty="0"/>
          </a:p>
        </p:txBody>
      </p:sp>
      <p:cxnSp>
        <p:nvCxnSpPr>
          <p:cNvPr id="8" name="Straight Connector 7"/>
          <p:cNvCxnSpPr/>
          <p:nvPr/>
        </p:nvCxnSpPr>
        <p:spPr>
          <a:xfrm rot="5400000">
            <a:off x="2207260" y="3429000"/>
            <a:ext cx="45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8DD63-0046-44E2-BA5D-144C495187C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4D0C7A-3095-4C8B-8222-1A8D0E0EBC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6DDE1D4-4D4B-48F5-A00C-3ADA98525B6A}"/>
              </a:ext>
            </a:extLst>
          </p:cNvPr>
          <p:cNvSpPr>
            <a:spLocks noGrp="1"/>
          </p:cNvSpPr>
          <p:nvPr>
            <p:ph type="dt" sz="half" idx="10"/>
          </p:nvPr>
        </p:nvSpPr>
        <p:spPr/>
        <p:txBody>
          <a:bodyPr/>
          <a:lstStyle/>
          <a:p>
            <a:fld id="{445C05F9-2F8B-4184-9F19-30EEA51F0646}" type="datetimeFigureOut">
              <a:rPr lang="en-US" smtClean="0"/>
              <a:t>5/15/2020</a:t>
            </a:fld>
            <a:endParaRPr lang="en-US"/>
          </a:p>
        </p:txBody>
      </p:sp>
      <p:sp>
        <p:nvSpPr>
          <p:cNvPr id="5" name="Footer Placeholder 4">
            <a:extLst>
              <a:ext uri="{FF2B5EF4-FFF2-40B4-BE49-F238E27FC236}">
                <a16:creationId xmlns:a16="http://schemas.microsoft.com/office/drawing/2014/main" id="{12B230B7-B5AB-43D7-9CEF-05C36BF3EA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C61713-EC1E-412A-B47F-56BC292F02E8}"/>
              </a:ext>
            </a:extLst>
          </p:cNvPr>
          <p:cNvSpPr>
            <a:spLocks noGrp="1"/>
          </p:cNvSpPr>
          <p:nvPr>
            <p:ph type="sldNum" sz="quarter" idx="12"/>
          </p:nvPr>
        </p:nvSpPr>
        <p:spPr/>
        <p:txBody>
          <a:bodyPr/>
          <a:lstStyle/>
          <a:p>
            <a:fld id="{F3F82982-3C6D-40CA-9073-AA2066F712E2}" type="slidenum">
              <a:rPr lang="en-US" smtClean="0"/>
              <a:t>‹#›</a:t>
            </a:fld>
            <a:endParaRPr lang="en-US"/>
          </a:p>
        </p:txBody>
      </p:sp>
    </p:spTree>
    <p:extLst>
      <p:ext uri="{BB962C8B-B14F-4D97-AF65-F5344CB8AC3E}">
        <p14:creationId xmlns:p14="http://schemas.microsoft.com/office/powerpoint/2010/main" val="2000069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25735-F610-4460-A2AB-A972D30BAD4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A84268-B361-4FCF-97C2-669ADB7CB0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C2A05C9-F235-4330-92B4-C4FC29A2C422}"/>
              </a:ext>
            </a:extLst>
          </p:cNvPr>
          <p:cNvSpPr>
            <a:spLocks noGrp="1"/>
          </p:cNvSpPr>
          <p:nvPr>
            <p:ph type="dt" sz="half" idx="10"/>
          </p:nvPr>
        </p:nvSpPr>
        <p:spPr/>
        <p:txBody>
          <a:bodyPr/>
          <a:lstStyle/>
          <a:p>
            <a:fld id="{FB409867-65DB-46BE-9236-625A0666A195}" type="datetimeFigureOut">
              <a:rPr lang="en-US" smtClean="0"/>
              <a:t>5/15/2020</a:t>
            </a:fld>
            <a:endParaRPr lang="en-US"/>
          </a:p>
        </p:txBody>
      </p:sp>
      <p:sp>
        <p:nvSpPr>
          <p:cNvPr id="5" name="Footer Placeholder 4">
            <a:extLst>
              <a:ext uri="{FF2B5EF4-FFF2-40B4-BE49-F238E27FC236}">
                <a16:creationId xmlns:a16="http://schemas.microsoft.com/office/drawing/2014/main" id="{3185DF95-A1F9-48D7-B2CE-9CEEEB0D84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4976C7-E4AE-4EFC-9BA5-05D4BB240FF3}"/>
              </a:ext>
            </a:extLst>
          </p:cNvPr>
          <p:cNvSpPr>
            <a:spLocks noGrp="1"/>
          </p:cNvSpPr>
          <p:nvPr>
            <p:ph type="sldNum" sz="quarter" idx="12"/>
          </p:nvPr>
        </p:nvSpPr>
        <p:spPr/>
        <p:txBody>
          <a:bodyPr/>
          <a:lstStyle/>
          <a:p>
            <a:fld id="{DDA34660-34BA-4D99-B1A3-82AF060EC5FE}" type="slidenum">
              <a:rPr lang="en-US" smtClean="0"/>
              <a:t>‹#›</a:t>
            </a:fld>
            <a:endParaRPr lang="en-US"/>
          </a:p>
        </p:txBody>
      </p:sp>
    </p:spTree>
    <p:extLst>
      <p:ext uri="{BB962C8B-B14F-4D97-AF65-F5344CB8AC3E}">
        <p14:creationId xmlns:p14="http://schemas.microsoft.com/office/powerpoint/2010/main" val="26427070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D9AEA-FB3D-4269-AB51-D7DAC8C0FE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F97193-347D-4B42-95C8-B034AF225FD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17965F-FB1A-4D58-B4A5-170572386856}"/>
              </a:ext>
            </a:extLst>
          </p:cNvPr>
          <p:cNvSpPr>
            <a:spLocks noGrp="1"/>
          </p:cNvSpPr>
          <p:nvPr>
            <p:ph type="dt" sz="half" idx="10"/>
          </p:nvPr>
        </p:nvSpPr>
        <p:spPr/>
        <p:txBody>
          <a:bodyPr/>
          <a:lstStyle/>
          <a:p>
            <a:fld id="{FB409867-65DB-46BE-9236-625A0666A195}" type="datetimeFigureOut">
              <a:rPr lang="en-US" smtClean="0"/>
              <a:t>5/15/2020</a:t>
            </a:fld>
            <a:endParaRPr lang="en-US"/>
          </a:p>
        </p:txBody>
      </p:sp>
      <p:sp>
        <p:nvSpPr>
          <p:cNvPr id="5" name="Footer Placeholder 4">
            <a:extLst>
              <a:ext uri="{FF2B5EF4-FFF2-40B4-BE49-F238E27FC236}">
                <a16:creationId xmlns:a16="http://schemas.microsoft.com/office/drawing/2014/main" id="{47A1C6CA-18DB-4FD8-9C4B-A8C6E32879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A84848-CA4E-4B3E-8DBB-D44B885A71E2}"/>
              </a:ext>
            </a:extLst>
          </p:cNvPr>
          <p:cNvSpPr>
            <a:spLocks noGrp="1"/>
          </p:cNvSpPr>
          <p:nvPr>
            <p:ph type="sldNum" sz="quarter" idx="12"/>
          </p:nvPr>
        </p:nvSpPr>
        <p:spPr/>
        <p:txBody>
          <a:bodyPr/>
          <a:lstStyle/>
          <a:p>
            <a:fld id="{DDA34660-34BA-4D99-B1A3-82AF060EC5FE}" type="slidenum">
              <a:rPr lang="en-US" smtClean="0"/>
              <a:t>‹#›</a:t>
            </a:fld>
            <a:endParaRPr lang="en-US"/>
          </a:p>
        </p:txBody>
      </p:sp>
    </p:spTree>
    <p:extLst>
      <p:ext uri="{BB962C8B-B14F-4D97-AF65-F5344CB8AC3E}">
        <p14:creationId xmlns:p14="http://schemas.microsoft.com/office/powerpoint/2010/main" val="10519071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69F37-AA11-4ADA-B8E8-700974245B9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7A5FB05-66B1-4E76-AE19-A80377492F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45EA1A1-C630-45C3-9D6F-3CB9635FAA14}"/>
              </a:ext>
            </a:extLst>
          </p:cNvPr>
          <p:cNvSpPr>
            <a:spLocks noGrp="1"/>
          </p:cNvSpPr>
          <p:nvPr>
            <p:ph type="dt" sz="half" idx="10"/>
          </p:nvPr>
        </p:nvSpPr>
        <p:spPr/>
        <p:txBody>
          <a:bodyPr/>
          <a:lstStyle/>
          <a:p>
            <a:fld id="{FB409867-65DB-46BE-9236-625A0666A195}" type="datetimeFigureOut">
              <a:rPr lang="en-US" smtClean="0"/>
              <a:t>5/15/2020</a:t>
            </a:fld>
            <a:endParaRPr lang="en-US"/>
          </a:p>
        </p:txBody>
      </p:sp>
      <p:sp>
        <p:nvSpPr>
          <p:cNvPr id="5" name="Footer Placeholder 4">
            <a:extLst>
              <a:ext uri="{FF2B5EF4-FFF2-40B4-BE49-F238E27FC236}">
                <a16:creationId xmlns:a16="http://schemas.microsoft.com/office/drawing/2014/main" id="{E674B9EA-292D-4D54-AF86-D64C3FA618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AF67E3-065C-42C4-80B4-0034FF85363D}"/>
              </a:ext>
            </a:extLst>
          </p:cNvPr>
          <p:cNvSpPr>
            <a:spLocks noGrp="1"/>
          </p:cNvSpPr>
          <p:nvPr>
            <p:ph type="sldNum" sz="quarter" idx="12"/>
          </p:nvPr>
        </p:nvSpPr>
        <p:spPr/>
        <p:txBody>
          <a:bodyPr/>
          <a:lstStyle/>
          <a:p>
            <a:fld id="{DDA34660-34BA-4D99-B1A3-82AF060EC5FE}" type="slidenum">
              <a:rPr lang="en-US" smtClean="0"/>
              <a:t>‹#›</a:t>
            </a:fld>
            <a:endParaRPr lang="en-US"/>
          </a:p>
        </p:txBody>
      </p:sp>
    </p:spTree>
    <p:extLst>
      <p:ext uri="{BB962C8B-B14F-4D97-AF65-F5344CB8AC3E}">
        <p14:creationId xmlns:p14="http://schemas.microsoft.com/office/powerpoint/2010/main" val="411939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B5A8D-E1E5-43C4-A74F-BEDDAEAD69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70FF7C-0D72-460C-8475-FB34E12AA7B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C8F1E6-ED11-4F38-B398-2CC10C95DA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78BCC0-24AD-40E0-AE58-093A4536B109}"/>
              </a:ext>
            </a:extLst>
          </p:cNvPr>
          <p:cNvSpPr>
            <a:spLocks noGrp="1"/>
          </p:cNvSpPr>
          <p:nvPr>
            <p:ph type="dt" sz="half" idx="10"/>
          </p:nvPr>
        </p:nvSpPr>
        <p:spPr/>
        <p:txBody>
          <a:bodyPr/>
          <a:lstStyle/>
          <a:p>
            <a:fld id="{FB409867-65DB-46BE-9236-625A0666A195}" type="datetimeFigureOut">
              <a:rPr lang="en-US" smtClean="0"/>
              <a:t>5/15/2020</a:t>
            </a:fld>
            <a:endParaRPr lang="en-US"/>
          </a:p>
        </p:txBody>
      </p:sp>
      <p:sp>
        <p:nvSpPr>
          <p:cNvPr id="6" name="Footer Placeholder 5">
            <a:extLst>
              <a:ext uri="{FF2B5EF4-FFF2-40B4-BE49-F238E27FC236}">
                <a16:creationId xmlns:a16="http://schemas.microsoft.com/office/drawing/2014/main" id="{6C84989C-F1EF-43FF-928F-37323D6659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F6CE6B-F468-43A0-A78C-3EEB2601A302}"/>
              </a:ext>
            </a:extLst>
          </p:cNvPr>
          <p:cNvSpPr>
            <a:spLocks noGrp="1"/>
          </p:cNvSpPr>
          <p:nvPr>
            <p:ph type="sldNum" sz="quarter" idx="12"/>
          </p:nvPr>
        </p:nvSpPr>
        <p:spPr/>
        <p:txBody>
          <a:bodyPr/>
          <a:lstStyle/>
          <a:p>
            <a:fld id="{DDA34660-34BA-4D99-B1A3-82AF060EC5FE}" type="slidenum">
              <a:rPr lang="en-US" smtClean="0"/>
              <a:t>‹#›</a:t>
            </a:fld>
            <a:endParaRPr lang="en-US"/>
          </a:p>
        </p:txBody>
      </p:sp>
    </p:spTree>
    <p:extLst>
      <p:ext uri="{BB962C8B-B14F-4D97-AF65-F5344CB8AC3E}">
        <p14:creationId xmlns:p14="http://schemas.microsoft.com/office/powerpoint/2010/main" val="19522156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3400B-5EFA-454E-A06B-E49421A77F9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B6CB58A-02AF-41B8-A4A4-A847BAD195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B311DEB-0A40-454F-9239-5BC9ED6A277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4AFC224-3926-4C28-B236-05A6690551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97401D-B4CA-4219-AAF6-BC3873C7945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B2CAE8-942E-4B08-A6DB-684171283E63}"/>
              </a:ext>
            </a:extLst>
          </p:cNvPr>
          <p:cNvSpPr>
            <a:spLocks noGrp="1"/>
          </p:cNvSpPr>
          <p:nvPr>
            <p:ph type="dt" sz="half" idx="10"/>
          </p:nvPr>
        </p:nvSpPr>
        <p:spPr/>
        <p:txBody>
          <a:bodyPr/>
          <a:lstStyle/>
          <a:p>
            <a:fld id="{FB409867-65DB-46BE-9236-625A0666A195}" type="datetimeFigureOut">
              <a:rPr lang="en-US" smtClean="0"/>
              <a:t>5/15/2020</a:t>
            </a:fld>
            <a:endParaRPr lang="en-US"/>
          </a:p>
        </p:txBody>
      </p:sp>
      <p:sp>
        <p:nvSpPr>
          <p:cNvPr id="8" name="Footer Placeholder 7">
            <a:extLst>
              <a:ext uri="{FF2B5EF4-FFF2-40B4-BE49-F238E27FC236}">
                <a16:creationId xmlns:a16="http://schemas.microsoft.com/office/drawing/2014/main" id="{1BECD734-1B8E-4970-B3E8-B32CFEEE069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98656A2-F074-452E-9E37-1AC8EEB588B9}"/>
              </a:ext>
            </a:extLst>
          </p:cNvPr>
          <p:cNvSpPr>
            <a:spLocks noGrp="1"/>
          </p:cNvSpPr>
          <p:nvPr>
            <p:ph type="sldNum" sz="quarter" idx="12"/>
          </p:nvPr>
        </p:nvSpPr>
        <p:spPr/>
        <p:txBody>
          <a:bodyPr/>
          <a:lstStyle/>
          <a:p>
            <a:fld id="{DDA34660-34BA-4D99-B1A3-82AF060EC5FE}" type="slidenum">
              <a:rPr lang="en-US" smtClean="0"/>
              <a:t>‹#›</a:t>
            </a:fld>
            <a:endParaRPr lang="en-US"/>
          </a:p>
        </p:txBody>
      </p:sp>
    </p:spTree>
    <p:extLst>
      <p:ext uri="{BB962C8B-B14F-4D97-AF65-F5344CB8AC3E}">
        <p14:creationId xmlns:p14="http://schemas.microsoft.com/office/powerpoint/2010/main" val="38287382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785B5-EDB3-4CCF-B83F-6BA838A0BFA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BFD2CF9-491D-46AD-A5FF-0080273430A4}"/>
              </a:ext>
            </a:extLst>
          </p:cNvPr>
          <p:cNvSpPr>
            <a:spLocks noGrp="1"/>
          </p:cNvSpPr>
          <p:nvPr>
            <p:ph type="dt" sz="half" idx="10"/>
          </p:nvPr>
        </p:nvSpPr>
        <p:spPr/>
        <p:txBody>
          <a:bodyPr/>
          <a:lstStyle/>
          <a:p>
            <a:fld id="{FB409867-65DB-46BE-9236-625A0666A195}" type="datetimeFigureOut">
              <a:rPr lang="en-US" smtClean="0"/>
              <a:t>5/15/2020</a:t>
            </a:fld>
            <a:endParaRPr lang="en-US"/>
          </a:p>
        </p:txBody>
      </p:sp>
      <p:sp>
        <p:nvSpPr>
          <p:cNvPr id="4" name="Footer Placeholder 3">
            <a:extLst>
              <a:ext uri="{FF2B5EF4-FFF2-40B4-BE49-F238E27FC236}">
                <a16:creationId xmlns:a16="http://schemas.microsoft.com/office/drawing/2014/main" id="{D679C9F8-3564-4493-92FD-8B1756B0EBD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335FDAD-2C9A-443E-B39A-D18698FF5C12}"/>
              </a:ext>
            </a:extLst>
          </p:cNvPr>
          <p:cNvSpPr>
            <a:spLocks noGrp="1"/>
          </p:cNvSpPr>
          <p:nvPr>
            <p:ph type="sldNum" sz="quarter" idx="12"/>
          </p:nvPr>
        </p:nvSpPr>
        <p:spPr/>
        <p:txBody>
          <a:bodyPr/>
          <a:lstStyle/>
          <a:p>
            <a:fld id="{DDA34660-34BA-4D99-B1A3-82AF060EC5FE}" type="slidenum">
              <a:rPr lang="en-US" smtClean="0"/>
              <a:t>‹#›</a:t>
            </a:fld>
            <a:endParaRPr lang="en-US"/>
          </a:p>
        </p:txBody>
      </p:sp>
    </p:spTree>
    <p:extLst>
      <p:ext uri="{BB962C8B-B14F-4D97-AF65-F5344CB8AC3E}">
        <p14:creationId xmlns:p14="http://schemas.microsoft.com/office/powerpoint/2010/main" val="1375477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4C3AB5-0444-4856-944E-C41D6F56ABA7}"/>
              </a:ext>
            </a:extLst>
          </p:cNvPr>
          <p:cNvSpPr>
            <a:spLocks noGrp="1"/>
          </p:cNvSpPr>
          <p:nvPr>
            <p:ph type="dt" sz="half" idx="10"/>
          </p:nvPr>
        </p:nvSpPr>
        <p:spPr/>
        <p:txBody>
          <a:bodyPr/>
          <a:lstStyle/>
          <a:p>
            <a:fld id="{FB409867-65DB-46BE-9236-625A0666A195}" type="datetimeFigureOut">
              <a:rPr lang="en-US" smtClean="0"/>
              <a:t>5/15/2020</a:t>
            </a:fld>
            <a:endParaRPr lang="en-US"/>
          </a:p>
        </p:txBody>
      </p:sp>
      <p:sp>
        <p:nvSpPr>
          <p:cNvPr id="3" name="Footer Placeholder 2">
            <a:extLst>
              <a:ext uri="{FF2B5EF4-FFF2-40B4-BE49-F238E27FC236}">
                <a16:creationId xmlns:a16="http://schemas.microsoft.com/office/drawing/2014/main" id="{9B49E2F6-9579-47A0-9322-0C24B627FB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A268A1C-D265-42A0-8F17-2E7042BD63FD}"/>
              </a:ext>
            </a:extLst>
          </p:cNvPr>
          <p:cNvSpPr>
            <a:spLocks noGrp="1"/>
          </p:cNvSpPr>
          <p:nvPr>
            <p:ph type="sldNum" sz="quarter" idx="12"/>
          </p:nvPr>
        </p:nvSpPr>
        <p:spPr/>
        <p:txBody>
          <a:bodyPr/>
          <a:lstStyle/>
          <a:p>
            <a:fld id="{DDA34660-34BA-4D99-B1A3-82AF060EC5FE}" type="slidenum">
              <a:rPr lang="en-US" smtClean="0"/>
              <a:t>‹#›</a:t>
            </a:fld>
            <a:endParaRPr lang="en-US"/>
          </a:p>
        </p:txBody>
      </p:sp>
    </p:spTree>
    <p:extLst>
      <p:ext uri="{BB962C8B-B14F-4D97-AF65-F5344CB8AC3E}">
        <p14:creationId xmlns:p14="http://schemas.microsoft.com/office/powerpoint/2010/main" val="4124761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marL="788987" indent="-742950">
              <a:buFont typeface="+mj-lt"/>
              <a:buAutoNum type="alphaLcPeriod"/>
              <a:defRPr/>
            </a:lvl1pPr>
            <a:lvl2pPr marL="788987" indent="-514350">
              <a:buFont typeface="+mj-lt"/>
              <a:buAutoNum type="arabicPeriod"/>
              <a:defRPr/>
            </a:lvl2pPr>
            <a:lvl3pPr marL="1062037" indent="-514350">
              <a:buFont typeface="+mj-lt"/>
              <a:buAutoNum type="alphaLcParenR"/>
              <a:defRPr/>
            </a:lvl3pPr>
            <a:lvl4pPr marL="1279525" indent="-457200">
              <a:buFont typeface="+mj-lt"/>
              <a:buAutoNum type="romanLcPeriod"/>
              <a:defRPr/>
            </a:lvl4pPr>
            <a:lvl5pPr marL="1554162" indent="-457200">
              <a:buFont typeface="+mj-lt"/>
              <a:buAutoNum type="alphaLcPeriod"/>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6DFF08F-DC6B-4601-B491-B0F83F6DD2DA}" type="datetimeFigureOut">
              <a:rPr lang="en-US" dirty="0"/>
              <a:t>5/15/2020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1600">
                <a:solidFill>
                  <a:schemeClr val="bg1"/>
                </a:solidFill>
              </a:defRPr>
            </a:lvl1pPr>
          </a:lstStyle>
          <a:p>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C3687-8407-4BB3-B4DB-25780E0409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F054E48-4850-4D0D-9913-4410EADB64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7B8495-1748-4FF6-A069-4045AC5651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717FB1-EEA6-4AFA-BAAB-A6266B9E5A35}"/>
              </a:ext>
            </a:extLst>
          </p:cNvPr>
          <p:cNvSpPr>
            <a:spLocks noGrp="1"/>
          </p:cNvSpPr>
          <p:nvPr>
            <p:ph type="dt" sz="half" idx="10"/>
          </p:nvPr>
        </p:nvSpPr>
        <p:spPr/>
        <p:txBody>
          <a:bodyPr/>
          <a:lstStyle/>
          <a:p>
            <a:fld id="{FB409867-65DB-46BE-9236-625A0666A195}" type="datetimeFigureOut">
              <a:rPr lang="en-US" smtClean="0"/>
              <a:t>5/15/2020</a:t>
            </a:fld>
            <a:endParaRPr lang="en-US"/>
          </a:p>
        </p:txBody>
      </p:sp>
      <p:sp>
        <p:nvSpPr>
          <p:cNvPr id="6" name="Footer Placeholder 5">
            <a:extLst>
              <a:ext uri="{FF2B5EF4-FFF2-40B4-BE49-F238E27FC236}">
                <a16:creationId xmlns:a16="http://schemas.microsoft.com/office/drawing/2014/main" id="{7910ED29-213A-4637-BF2B-520E680733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52840C-1AB7-45EF-9CC7-CFF5A476E2C1}"/>
              </a:ext>
            </a:extLst>
          </p:cNvPr>
          <p:cNvSpPr>
            <a:spLocks noGrp="1"/>
          </p:cNvSpPr>
          <p:nvPr>
            <p:ph type="sldNum" sz="quarter" idx="12"/>
          </p:nvPr>
        </p:nvSpPr>
        <p:spPr/>
        <p:txBody>
          <a:bodyPr/>
          <a:lstStyle/>
          <a:p>
            <a:fld id="{DDA34660-34BA-4D99-B1A3-82AF060EC5FE}" type="slidenum">
              <a:rPr lang="en-US" smtClean="0"/>
              <a:t>‹#›</a:t>
            </a:fld>
            <a:endParaRPr lang="en-US"/>
          </a:p>
        </p:txBody>
      </p:sp>
    </p:spTree>
    <p:extLst>
      <p:ext uri="{BB962C8B-B14F-4D97-AF65-F5344CB8AC3E}">
        <p14:creationId xmlns:p14="http://schemas.microsoft.com/office/powerpoint/2010/main" val="3688995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EC560-8FB9-41E0-BD7A-D9809CEAFA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FF7270B-E69B-4415-9337-7CB2052F34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2512046-196F-40D0-9F29-C3A9DA9207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ED4E91-FE22-4A0B-9AA3-5ECE868D27AE}"/>
              </a:ext>
            </a:extLst>
          </p:cNvPr>
          <p:cNvSpPr>
            <a:spLocks noGrp="1"/>
          </p:cNvSpPr>
          <p:nvPr>
            <p:ph type="dt" sz="half" idx="10"/>
          </p:nvPr>
        </p:nvSpPr>
        <p:spPr/>
        <p:txBody>
          <a:bodyPr/>
          <a:lstStyle/>
          <a:p>
            <a:fld id="{FB409867-65DB-46BE-9236-625A0666A195}" type="datetimeFigureOut">
              <a:rPr lang="en-US" smtClean="0"/>
              <a:t>5/15/2020</a:t>
            </a:fld>
            <a:endParaRPr lang="en-US"/>
          </a:p>
        </p:txBody>
      </p:sp>
      <p:sp>
        <p:nvSpPr>
          <p:cNvPr id="6" name="Footer Placeholder 5">
            <a:extLst>
              <a:ext uri="{FF2B5EF4-FFF2-40B4-BE49-F238E27FC236}">
                <a16:creationId xmlns:a16="http://schemas.microsoft.com/office/drawing/2014/main" id="{81E23F23-F2C6-4C0F-897C-0BC9E7566A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AD8C93-66CB-4361-B069-9AB4E3E22537}"/>
              </a:ext>
            </a:extLst>
          </p:cNvPr>
          <p:cNvSpPr>
            <a:spLocks noGrp="1"/>
          </p:cNvSpPr>
          <p:nvPr>
            <p:ph type="sldNum" sz="quarter" idx="12"/>
          </p:nvPr>
        </p:nvSpPr>
        <p:spPr/>
        <p:txBody>
          <a:bodyPr/>
          <a:lstStyle/>
          <a:p>
            <a:fld id="{DDA34660-34BA-4D99-B1A3-82AF060EC5FE}" type="slidenum">
              <a:rPr lang="en-US" smtClean="0"/>
              <a:t>‹#›</a:t>
            </a:fld>
            <a:endParaRPr lang="en-US"/>
          </a:p>
        </p:txBody>
      </p:sp>
    </p:spTree>
    <p:extLst>
      <p:ext uri="{BB962C8B-B14F-4D97-AF65-F5344CB8AC3E}">
        <p14:creationId xmlns:p14="http://schemas.microsoft.com/office/powerpoint/2010/main" val="24827866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09ACA-8CB7-4072-9DA5-687CF99645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754CEE4-DC41-4A2E-B6D5-91DD652648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674826-BC6C-4FA0-8E0A-260F4A31B2C2}"/>
              </a:ext>
            </a:extLst>
          </p:cNvPr>
          <p:cNvSpPr>
            <a:spLocks noGrp="1"/>
          </p:cNvSpPr>
          <p:nvPr>
            <p:ph type="dt" sz="half" idx="10"/>
          </p:nvPr>
        </p:nvSpPr>
        <p:spPr/>
        <p:txBody>
          <a:bodyPr/>
          <a:lstStyle/>
          <a:p>
            <a:fld id="{FB409867-65DB-46BE-9236-625A0666A195}" type="datetimeFigureOut">
              <a:rPr lang="en-US" smtClean="0"/>
              <a:t>5/15/2020</a:t>
            </a:fld>
            <a:endParaRPr lang="en-US"/>
          </a:p>
        </p:txBody>
      </p:sp>
      <p:sp>
        <p:nvSpPr>
          <p:cNvPr id="5" name="Footer Placeholder 4">
            <a:extLst>
              <a:ext uri="{FF2B5EF4-FFF2-40B4-BE49-F238E27FC236}">
                <a16:creationId xmlns:a16="http://schemas.microsoft.com/office/drawing/2014/main" id="{B2342027-C04F-4723-833B-1B4434FC20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EE5CDE-BDE0-4DDC-A977-56B74CF55CCD}"/>
              </a:ext>
            </a:extLst>
          </p:cNvPr>
          <p:cNvSpPr>
            <a:spLocks noGrp="1"/>
          </p:cNvSpPr>
          <p:nvPr>
            <p:ph type="sldNum" sz="quarter" idx="12"/>
          </p:nvPr>
        </p:nvSpPr>
        <p:spPr/>
        <p:txBody>
          <a:bodyPr/>
          <a:lstStyle/>
          <a:p>
            <a:fld id="{DDA34660-34BA-4D99-B1A3-82AF060EC5FE}" type="slidenum">
              <a:rPr lang="en-US" smtClean="0"/>
              <a:t>‹#›</a:t>
            </a:fld>
            <a:endParaRPr lang="en-US"/>
          </a:p>
        </p:txBody>
      </p:sp>
    </p:spTree>
    <p:extLst>
      <p:ext uri="{BB962C8B-B14F-4D97-AF65-F5344CB8AC3E}">
        <p14:creationId xmlns:p14="http://schemas.microsoft.com/office/powerpoint/2010/main" val="34264284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A42809-5F68-447D-A48C-3C9792B615D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FED9BE3-0925-4E1F-902A-318C23CA8EA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949592-5D84-4463-AE90-A495E84DCE3B}"/>
              </a:ext>
            </a:extLst>
          </p:cNvPr>
          <p:cNvSpPr>
            <a:spLocks noGrp="1"/>
          </p:cNvSpPr>
          <p:nvPr>
            <p:ph type="dt" sz="half" idx="10"/>
          </p:nvPr>
        </p:nvSpPr>
        <p:spPr/>
        <p:txBody>
          <a:bodyPr/>
          <a:lstStyle/>
          <a:p>
            <a:fld id="{FB409867-65DB-46BE-9236-625A0666A195}" type="datetimeFigureOut">
              <a:rPr lang="en-US" smtClean="0"/>
              <a:t>5/15/2020</a:t>
            </a:fld>
            <a:endParaRPr lang="en-US"/>
          </a:p>
        </p:txBody>
      </p:sp>
      <p:sp>
        <p:nvSpPr>
          <p:cNvPr id="5" name="Footer Placeholder 4">
            <a:extLst>
              <a:ext uri="{FF2B5EF4-FFF2-40B4-BE49-F238E27FC236}">
                <a16:creationId xmlns:a16="http://schemas.microsoft.com/office/drawing/2014/main" id="{9BA36D14-A5D1-4CE6-81C8-28A93EF952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92A3BA-1295-4CB0-A9FF-F2EAF58A93E6}"/>
              </a:ext>
            </a:extLst>
          </p:cNvPr>
          <p:cNvSpPr>
            <a:spLocks noGrp="1"/>
          </p:cNvSpPr>
          <p:nvPr>
            <p:ph type="sldNum" sz="quarter" idx="12"/>
          </p:nvPr>
        </p:nvSpPr>
        <p:spPr/>
        <p:txBody>
          <a:bodyPr/>
          <a:lstStyle/>
          <a:p>
            <a:fld id="{DDA34660-34BA-4D99-B1A3-82AF060EC5FE}" type="slidenum">
              <a:rPr lang="en-US" smtClean="0"/>
              <a:t>‹#›</a:t>
            </a:fld>
            <a:endParaRPr lang="en-US"/>
          </a:p>
        </p:txBody>
      </p:sp>
    </p:spTree>
    <p:extLst>
      <p:ext uri="{BB962C8B-B14F-4D97-AF65-F5344CB8AC3E}">
        <p14:creationId xmlns:p14="http://schemas.microsoft.com/office/powerpoint/2010/main" val="7555882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p:cNvSpPr>
            <a:spLocks noGrp="1"/>
          </p:cNvSpPr>
          <p:nvPr>
            <p:ph type="ctrTitle"/>
          </p:nvPr>
        </p:nvSpPr>
        <p:spPr>
          <a:xfrm>
            <a:off x="4895850" y="1143000"/>
            <a:ext cx="6181090" cy="4572000"/>
          </a:xfrm>
        </p:spPr>
        <p:txBody>
          <a:bodyPr anchor="ctr" anchorCtr="0">
            <a:normAutofit/>
          </a:bodyPr>
          <a:lstStyle>
            <a:lvl1pPr algn="ctr">
              <a:lnSpc>
                <a:spcPct val="85000"/>
              </a:lnSpc>
              <a:defRPr sz="7200" b="0" cap="all" baseline="0">
                <a:solidFill>
                  <a:schemeClr val="tx1"/>
                </a:solidFill>
              </a:defRPr>
            </a:lvl1pPr>
          </a:lstStyle>
          <a:p>
            <a:r>
              <a:rPr lang="en-US" dirty="0"/>
              <a:t>Click to edit Master title style</a:t>
            </a:r>
          </a:p>
        </p:txBody>
      </p:sp>
      <p:sp>
        <p:nvSpPr>
          <p:cNvPr id="4" name="Date Placeholder 3"/>
          <p:cNvSpPr>
            <a:spLocks noGrp="1"/>
          </p:cNvSpPr>
          <p:nvPr>
            <p:ph type="dt" sz="half" idx="10"/>
          </p:nvPr>
        </p:nvSpPr>
        <p:spPr/>
        <p:txBody>
          <a:bodyPr/>
          <a:lstStyle>
            <a:lvl1pPr>
              <a:defRPr>
                <a:solidFill>
                  <a:schemeClr val="tx1"/>
                </a:solidFill>
              </a:defRPr>
            </a:lvl1pPr>
          </a:lstStyle>
          <a:p>
            <a:fld id="{96DFF08F-DC6B-4601-B491-B0F83F6DD2DA}" type="datetimeFigureOut">
              <a:rPr lang="en-US" dirty="0"/>
              <a:pPr/>
              <a:t>5/15/2020</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FAB73BC-B049-4115-A692-8D63A059BFB8}" type="slidenum">
              <a:rPr lang="en-US" dirty="0"/>
              <a:pPr/>
              <a:t>‹#›</a:t>
            </a:fld>
            <a:endParaRPr lang="en-US" dirty="0"/>
          </a:p>
        </p:txBody>
      </p:sp>
      <p:cxnSp>
        <p:nvCxnSpPr>
          <p:cNvPr id="8" name="Straight Connector 7"/>
          <p:cNvCxnSpPr/>
          <p:nvPr/>
        </p:nvCxnSpPr>
        <p:spPr>
          <a:xfrm rot="5400000">
            <a:off x="2207260" y="3429000"/>
            <a:ext cx="45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18972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6DFF08F-DC6B-4601-B491-B0F83F6DD2DA}" type="datetimeFigureOut">
              <a:rPr lang="en-US" dirty="0"/>
              <a:t>5/15/2020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1600">
                <a:solidFill>
                  <a:schemeClr val="bg1"/>
                </a:solidFill>
              </a:defRPr>
            </a:lvl1pPr>
          </a:lstStyle>
          <a:p>
            <a:endParaRPr lang="en-US" dirty="0"/>
          </a:p>
        </p:txBody>
      </p:sp>
    </p:spTree>
    <p:extLst>
      <p:ext uri="{BB962C8B-B14F-4D97-AF65-F5344CB8AC3E}">
        <p14:creationId xmlns:p14="http://schemas.microsoft.com/office/powerpoint/2010/main" val="15675433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dirty="0"/>
              <a:t>Click to edit Master title style</a:t>
            </a:r>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5/15/2020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endParaRPr lang="en-US" dirty="0"/>
          </a:p>
        </p:txBody>
      </p:sp>
      <p:cxnSp>
        <p:nvCxnSpPr>
          <p:cNvPr id="7" name="Straight Connector 6"/>
          <p:cNvCxnSpPr/>
          <p:nvPr/>
        </p:nvCxnSpPr>
        <p:spPr>
          <a:xfrm>
            <a:off x="1981200" y="4020408"/>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02043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5/15/2020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lvl1pPr>
          </a:lstStyle>
          <a:p>
            <a:endParaRPr lang="en-US" dirty="0"/>
          </a:p>
        </p:txBody>
      </p:sp>
    </p:spTree>
    <p:extLst>
      <p:ext uri="{BB962C8B-B14F-4D97-AF65-F5344CB8AC3E}">
        <p14:creationId xmlns:p14="http://schemas.microsoft.com/office/powerpoint/2010/main" val="384609155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5/15/2020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41157852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5/15/2020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1053524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dirty="0"/>
              <a:t>Click to edit Master title style</a:t>
            </a:r>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5/15/2020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endParaRPr lang="en-US" dirty="0"/>
          </a:p>
        </p:txBody>
      </p:sp>
      <p:cxnSp>
        <p:nvCxnSpPr>
          <p:cNvPr id="7" name="Straight Connector 6"/>
          <p:cNvCxnSpPr/>
          <p:nvPr/>
        </p:nvCxnSpPr>
        <p:spPr>
          <a:xfrm>
            <a:off x="1981200" y="4020408"/>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5/15/2020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15201017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5/15/2020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31503546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5/15/2020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151375309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12010948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4179425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5/15/2020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lvl1p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5/15/2020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5/15/2020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5/15/2020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5/15/2020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5/15/2020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userDrawn="1"/>
        </p:nvSpPr>
        <p:spPr>
          <a:xfrm>
            <a:off x="231140" y="6223828"/>
            <a:ext cx="11715054" cy="39795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tx1"/>
                </a:solidFill>
              </a:defRPr>
            </a:lvl1pPr>
          </a:lstStyle>
          <a:p>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tx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800">
                <a:solidFill>
                  <a:schemeClr val="bg1"/>
                </a:solidFill>
              </a:defRPr>
            </a:lvl1pPr>
          </a:lstStyle>
          <a:p>
            <a:fld id="{4FAB73BC-B049-4115-A692-8D63A059BFB8}" type="slidenum">
              <a:rPr lang="en-US" smtClean="0"/>
              <a:pPr/>
              <a:t>‹#›</a:t>
            </a:fld>
            <a:endParaRPr lang="en-US" dirty="0"/>
          </a:p>
        </p:txBody>
      </p:sp>
      <p:sp>
        <p:nvSpPr>
          <p:cNvPr id="12" name="Rectangle 11"/>
          <p:cNvSpPr/>
          <p:nvPr userDrawn="1"/>
        </p:nvSpPr>
        <p:spPr>
          <a:xfrm>
            <a:off x="9943669" y="340723"/>
            <a:ext cx="1894114" cy="1894114"/>
          </a:xfrm>
          <a:prstGeom prst="rect">
            <a:avLst/>
          </a:prstGeom>
          <a:blipFill dpi="0" rotWithShape="1">
            <a:blip r:embed="rId14">
              <a:alphaModFix amt="15000"/>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709" r:id="rId12"/>
  </p:sldLayoutIdLst>
  <p:txStyles>
    <p:titleStyle>
      <a:lvl1pPr algn="l" defTabSz="914400" rtl="0" eaLnBrk="1" latinLnBrk="0" hangingPunct="1">
        <a:lnSpc>
          <a:spcPct val="90000"/>
        </a:lnSpc>
        <a:spcBef>
          <a:spcPct val="0"/>
        </a:spcBef>
        <a:buNone/>
        <a:defRPr sz="6000" kern="1200">
          <a:solidFill>
            <a:schemeClr val="tx1">
              <a:lumMod val="75000"/>
              <a:lumOff val="25000"/>
            </a:schemeClr>
          </a:solidFill>
          <a:latin typeface="Calibri" panose="020F0502020204030204" pitchFamily="34" charset="0"/>
          <a:ea typeface="+mj-ea"/>
          <a:cs typeface="+mj-cs"/>
        </a:defRPr>
      </a:lvl1pPr>
    </p:titleStyle>
    <p:bodyStyle>
      <a:lvl1pPr marL="339725" indent="-293688" algn="l" defTabSz="914400" rtl="0" eaLnBrk="1" latinLnBrk="0" hangingPunct="1">
        <a:lnSpc>
          <a:spcPct val="90000"/>
        </a:lnSpc>
        <a:spcBef>
          <a:spcPts val="1400"/>
        </a:spcBef>
        <a:buClr>
          <a:schemeClr val="tx1"/>
        </a:buClr>
        <a:buSzPct val="80000"/>
        <a:buFont typeface="Corbel" pitchFamily="34" charset="0"/>
        <a:buChar char="•"/>
        <a:defRPr sz="3600" kern="1200">
          <a:solidFill>
            <a:schemeClr val="tx1">
              <a:lumMod val="75000"/>
              <a:lumOff val="25000"/>
            </a:schemeClr>
          </a:solidFill>
          <a:latin typeface="Calibri" panose="020F0502020204030204" pitchFamily="34" charset="0"/>
          <a:ea typeface="+mn-ea"/>
          <a:cs typeface="+mn-cs"/>
        </a:defRPr>
      </a:lvl1pPr>
      <a:lvl2pPr marL="574675" indent="-300038" algn="l" defTabSz="914400" rtl="0" eaLnBrk="1" latinLnBrk="0" hangingPunct="1">
        <a:lnSpc>
          <a:spcPct val="90000"/>
        </a:lnSpc>
        <a:spcBef>
          <a:spcPts val="200"/>
        </a:spcBef>
        <a:spcAft>
          <a:spcPts val="400"/>
        </a:spcAft>
        <a:buClr>
          <a:schemeClr val="tx1"/>
        </a:buClr>
        <a:buSzPct val="80000"/>
        <a:buFont typeface="Corbel" pitchFamily="34" charset="0"/>
        <a:buChar char="•"/>
        <a:defRPr sz="3200" kern="1200">
          <a:solidFill>
            <a:schemeClr val="tx1">
              <a:lumMod val="75000"/>
              <a:lumOff val="25000"/>
            </a:schemeClr>
          </a:solidFill>
          <a:latin typeface="Calibri" panose="020F0502020204030204" pitchFamily="34" charset="0"/>
          <a:ea typeface="+mn-ea"/>
          <a:cs typeface="+mn-cs"/>
        </a:defRPr>
      </a:lvl2pPr>
      <a:lvl3pPr marL="796925" indent="-249238" algn="l" defTabSz="914400" rtl="0" eaLnBrk="1" latinLnBrk="0" hangingPunct="1">
        <a:lnSpc>
          <a:spcPct val="90000"/>
        </a:lnSpc>
        <a:spcBef>
          <a:spcPts val="200"/>
        </a:spcBef>
        <a:spcAft>
          <a:spcPts val="400"/>
        </a:spcAft>
        <a:buClr>
          <a:schemeClr val="tx1"/>
        </a:buClr>
        <a:buSzPct val="80000"/>
        <a:buFont typeface="Corbel" pitchFamily="34" charset="0"/>
        <a:buChar char="•"/>
        <a:defRPr sz="2800" kern="1200">
          <a:solidFill>
            <a:schemeClr val="tx1">
              <a:lumMod val="75000"/>
              <a:lumOff val="25000"/>
            </a:schemeClr>
          </a:solidFill>
          <a:latin typeface="Calibri" panose="020F0502020204030204" pitchFamily="34" charset="0"/>
          <a:ea typeface="+mn-ea"/>
          <a:cs typeface="+mn-cs"/>
        </a:defRPr>
      </a:lvl3pPr>
      <a:lvl4pPr marL="1149350" indent="-327025" algn="l" defTabSz="914400" rtl="0" eaLnBrk="1" latinLnBrk="0" hangingPunct="1">
        <a:lnSpc>
          <a:spcPct val="90000"/>
        </a:lnSpc>
        <a:spcBef>
          <a:spcPts val="200"/>
        </a:spcBef>
        <a:spcAft>
          <a:spcPts val="400"/>
        </a:spcAft>
        <a:buClr>
          <a:schemeClr val="tx1"/>
        </a:buClr>
        <a:buSzPct val="80000"/>
        <a:buFont typeface="Corbel" pitchFamily="34" charset="0"/>
        <a:buChar char="•"/>
        <a:defRPr sz="2400" kern="1200">
          <a:solidFill>
            <a:schemeClr val="tx1">
              <a:lumMod val="75000"/>
              <a:lumOff val="25000"/>
            </a:schemeClr>
          </a:solidFill>
          <a:latin typeface="Calibri" panose="020F0502020204030204" pitchFamily="34" charset="0"/>
          <a:ea typeface="+mn-ea"/>
          <a:cs typeface="+mn-cs"/>
        </a:defRPr>
      </a:lvl4pPr>
      <a:lvl5pPr marL="1371600" indent="-274638" algn="l" defTabSz="914400" rtl="0" eaLnBrk="1" latinLnBrk="0" hangingPunct="1">
        <a:lnSpc>
          <a:spcPct val="90000"/>
        </a:lnSpc>
        <a:spcBef>
          <a:spcPts val="200"/>
        </a:spcBef>
        <a:spcAft>
          <a:spcPts val="400"/>
        </a:spcAft>
        <a:buClr>
          <a:schemeClr val="tx1"/>
        </a:buClr>
        <a:buSzPct val="80000"/>
        <a:buFont typeface="Corbel" pitchFamily="34" charset="0"/>
        <a:buChar char="•"/>
        <a:defRPr sz="2400" kern="1200">
          <a:solidFill>
            <a:schemeClr val="tx1">
              <a:lumMod val="75000"/>
              <a:lumOff val="25000"/>
            </a:schemeClr>
          </a:solidFill>
          <a:latin typeface="Calibri" panose="020F0502020204030204" pitchFamily="34" charset="0"/>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33A706-A42C-405B-96D1-B916BAE39D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A5E427C-0ADD-43E1-96A7-EA74C86A19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15502B-8C3B-4911-8B84-C04D3BB155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409867-65DB-46BE-9236-625A0666A195}" type="datetimeFigureOut">
              <a:rPr lang="en-US" smtClean="0"/>
              <a:t>5/15/2020</a:t>
            </a:fld>
            <a:endParaRPr lang="en-US"/>
          </a:p>
        </p:txBody>
      </p:sp>
      <p:sp>
        <p:nvSpPr>
          <p:cNvPr id="5" name="Footer Placeholder 4">
            <a:extLst>
              <a:ext uri="{FF2B5EF4-FFF2-40B4-BE49-F238E27FC236}">
                <a16:creationId xmlns:a16="http://schemas.microsoft.com/office/drawing/2014/main" id="{124A2D81-C7CB-4D30-9F65-6BDB09EE6A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F0CB715-2F1A-4D28-9401-B716526292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A34660-34BA-4D99-B1A3-82AF060EC5FE}" type="slidenum">
              <a:rPr lang="en-US" smtClean="0"/>
              <a:t>‹#›</a:t>
            </a:fld>
            <a:endParaRPr lang="en-US"/>
          </a:p>
        </p:txBody>
      </p:sp>
    </p:spTree>
    <p:extLst>
      <p:ext uri="{BB962C8B-B14F-4D97-AF65-F5344CB8AC3E}">
        <p14:creationId xmlns:p14="http://schemas.microsoft.com/office/powerpoint/2010/main" val="3509734375"/>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userDrawn="1"/>
        </p:nvSpPr>
        <p:spPr>
          <a:xfrm>
            <a:off x="231140" y="6223828"/>
            <a:ext cx="11715054" cy="39795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tx1"/>
                </a:solidFill>
              </a:defRPr>
            </a:lvl1pPr>
          </a:lstStyle>
          <a:p>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tx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800">
                <a:solidFill>
                  <a:schemeClr val="bg1"/>
                </a:solidFill>
              </a:defRPr>
            </a:lvl1pPr>
          </a:lstStyle>
          <a:p>
            <a:endParaRPr lang="en-US" dirty="0"/>
          </a:p>
        </p:txBody>
      </p:sp>
    </p:spTree>
    <p:extLst>
      <p:ext uri="{BB962C8B-B14F-4D97-AF65-F5344CB8AC3E}">
        <p14:creationId xmlns:p14="http://schemas.microsoft.com/office/powerpoint/2010/main" val="4254102911"/>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914400" rtl="0" eaLnBrk="1" latinLnBrk="0" hangingPunct="1">
        <a:lnSpc>
          <a:spcPct val="90000"/>
        </a:lnSpc>
        <a:spcBef>
          <a:spcPct val="0"/>
        </a:spcBef>
        <a:buNone/>
        <a:defRPr sz="6000" kern="1200">
          <a:solidFill>
            <a:schemeClr val="tx1">
              <a:lumMod val="75000"/>
              <a:lumOff val="25000"/>
            </a:schemeClr>
          </a:solidFill>
          <a:latin typeface="Calibri" panose="020F0502020204030204" pitchFamily="34" charset="0"/>
          <a:ea typeface="+mj-ea"/>
          <a:cs typeface="+mj-cs"/>
        </a:defRPr>
      </a:lvl1pPr>
    </p:titleStyle>
    <p:bodyStyle>
      <a:lvl1pPr marL="339725" indent="-293688" algn="l" defTabSz="914400" rtl="0" eaLnBrk="1" latinLnBrk="0" hangingPunct="1">
        <a:lnSpc>
          <a:spcPct val="90000"/>
        </a:lnSpc>
        <a:spcBef>
          <a:spcPts val="1400"/>
        </a:spcBef>
        <a:buClr>
          <a:schemeClr val="tx1"/>
        </a:buClr>
        <a:buSzPct val="80000"/>
        <a:buFont typeface="Corbel" pitchFamily="34" charset="0"/>
        <a:buChar char="•"/>
        <a:defRPr sz="3600" kern="1200">
          <a:solidFill>
            <a:schemeClr val="tx1">
              <a:lumMod val="75000"/>
              <a:lumOff val="25000"/>
            </a:schemeClr>
          </a:solidFill>
          <a:latin typeface="Calibri" panose="020F0502020204030204" pitchFamily="34" charset="0"/>
          <a:ea typeface="+mn-ea"/>
          <a:cs typeface="+mn-cs"/>
        </a:defRPr>
      </a:lvl1pPr>
      <a:lvl2pPr marL="574675" indent="-300038" algn="l" defTabSz="914400" rtl="0" eaLnBrk="1" latinLnBrk="0" hangingPunct="1">
        <a:lnSpc>
          <a:spcPct val="90000"/>
        </a:lnSpc>
        <a:spcBef>
          <a:spcPts val="200"/>
        </a:spcBef>
        <a:spcAft>
          <a:spcPts val="400"/>
        </a:spcAft>
        <a:buClr>
          <a:schemeClr val="tx1"/>
        </a:buClr>
        <a:buSzPct val="80000"/>
        <a:buFont typeface="Corbel" pitchFamily="34" charset="0"/>
        <a:buChar char="•"/>
        <a:defRPr sz="3200" kern="1200">
          <a:solidFill>
            <a:schemeClr val="tx1">
              <a:lumMod val="75000"/>
              <a:lumOff val="25000"/>
            </a:schemeClr>
          </a:solidFill>
          <a:latin typeface="Calibri" panose="020F0502020204030204" pitchFamily="34" charset="0"/>
          <a:ea typeface="+mn-ea"/>
          <a:cs typeface="+mn-cs"/>
        </a:defRPr>
      </a:lvl2pPr>
      <a:lvl3pPr marL="796925" indent="-249238" algn="l" defTabSz="914400" rtl="0" eaLnBrk="1" latinLnBrk="0" hangingPunct="1">
        <a:lnSpc>
          <a:spcPct val="90000"/>
        </a:lnSpc>
        <a:spcBef>
          <a:spcPts val="200"/>
        </a:spcBef>
        <a:spcAft>
          <a:spcPts val="400"/>
        </a:spcAft>
        <a:buClr>
          <a:schemeClr val="tx1"/>
        </a:buClr>
        <a:buSzPct val="80000"/>
        <a:buFont typeface="Corbel" pitchFamily="34" charset="0"/>
        <a:buChar char="•"/>
        <a:defRPr sz="2800" kern="1200">
          <a:solidFill>
            <a:schemeClr val="tx1">
              <a:lumMod val="75000"/>
              <a:lumOff val="25000"/>
            </a:schemeClr>
          </a:solidFill>
          <a:latin typeface="Calibri" panose="020F0502020204030204" pitchFamily="34" charset="0"/>
          <a:ea typeface="+mn-ea"/>
          <a:cs typeface="+mn-cs"/>
        </a:defRPr>
      </a:lvl3pPr>
      <a:lvl4pPr marL="1149350" indent="-327025" algn="l" defTabSz="914400" rtl="0" eaLnBrk="1" latinLnBrk="0" hangingPunct="1">
        <a:lnSpc>
          <a:spcPct val="90000"/>
        </a:lnSpc>
        <a:spcBef>
          <a:spcPts val="200"/>
        </a:spcBef>
        <a:spcAft>
          <a:spcPts val="400"/>
        </a:spcAft>
        <a:buClr>
          <a:schemeClr val="tx1"/>
        </a:buClr>
        <a:buSzPct val="80000"/>
        <a:buFont typeface="Corbel" pitchFamily="34" charset="0"/>
        <a:buChar char="•"/>
        <a:defRPr sz="2400" kern="1200">
          <a:solidFill>
            <a:schemeClr val="tx1">
              <a:lumMod val="75000"/>
              <a:lumOff val="25000"/>
            </a:schemeClr>
          </a:solidFill>
          <a:latin typeface="Calibri" panose="020F0502020204030204" pitchFamily="34" charset="0"/>
          <a:ea typeface="+mn-ea"/>
          <a:cs typeface="+mn-cs"/>
        </a:defRPr>
      </a:lvl4pPr>
      <a:lvl5pPr marL="1371600" indent="-274638" algn="l" defTabSz="914400" rtl="0" eaLnBrk="1" latinLnBrk="0" hangingPunct="1">
        <a:lnSpc>
          <a:spcPct val="90000"/>
        </a:lnSpc>
        <a:spcBef>
          <a:spcPts val="200"/>
        </a:spcBef>
        <a:spcAft>
          <a:spcPts val="400"/>
        </a:spcAft>
        <a:buClr>
          <a:schemeClr val="tx1"/>
        </a:buClr>
        <a:buSzPct val="80000"/>
        <a:buFont typeface="Corbel" pitchFamily="34" charset="0"/>
        <a:buChar char="•"/>
        <a:defRPr sz="2400" kern="1200">
          <a:solidFill>
            <a:schemeClr val="tx1">
              <a:lumMod val="75000"/>
              <a:lumOff val="25000"/>
            </a:schemeClr>
          </a:solidFill>
          <a:latin typeface="Calibri" panose="020F0502020204030204" pitchFamily="34" charset="0"/>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wmf"/></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wmf"/></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wmf"/></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wmf"/></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wmf"/></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wmf"/></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914900" y="1171575"/>
            <a:ext cx="6819900" cy="4514850"/>
          </a:xfrm>
        </p:spPr>
        <p:txBody>
          <a:bodyPr lIns="0" rIns="0">
            <a:normAutofit/>
          </a:bodyPr>
          <a:lstStyle/>
          <a:p>
            <a:r>
              <a:rPr lang="en-US" sz="7000" cap="none" dirty="0"/>
              <a:t>Soccer</a:t>
            </a:r>
            <a:br>
              <a:rPr lang="en-US" sz="7000" cap="none" dirty="0"/>
            </a:br>
            <a:r>
              <a:rPr lang="en-US" sz="7000" cap="none" dirty="0"/>
              <a:t>Contingency Planning</a:t>
            </a:r>
            <a:br>
              <a:rPr lang="en-US" sz="3600" cap="none" dirty="0"/>
            </a:br>
            <a:endParaRPr lang="en-US" sz="7000" b="0" cap="none" dirty="0"/>
          </a:p>
        </p:txBody>
      </p:sp>
      <p:pic>
        <p:nvPicPr>
          <p:cNvPr id="6" name="Picture 5"/>
          <p:cNvPicPr>
            <a:picLocks noChangeAspect="1"/>
          </p:cNvPicPr>
          <p:nvPr/>
        </p:nvPicPr>
        <p:blipFill>
          <a:blip r:embed="rId3"/>
          <a:stretch>
            <a:fillRect/>
          </a:stretch>
        </p:blipFill>
        <p:spPr>
          <a:xfrm>
            <a:off x="2854560" y="624095"/>
            <a:ext cx="1333500" cy="1333500"/>
          </a:xfrm>
          <a:prstGeom prst="rect">
            <a:avLst/>
          </a:prstGeom>
        </p:spPr>
      </p:pic>
      <p:sp>
        <p:nvSpPr>
          <p:cNvPr id="2" name="TextBox 1"/>
          <p:cNvSpPr txBox="1"/>
          <p:nvPr/>
        </p:nvSpPr>
        <p:spPr>
          <a:xfrm>
            <a:off x="6096000" y="5040094"/>
            <a:ext cx="4425950" cy="646331"/>
          </a:xfrm>
          <a:prstGeom prst="rect">
            <a:avLst/>
          </a:prstGeom>
          <a:noFill/>
        </p:spPr>
        <p:txBody>
          <a:bodyPr wrap="square" rtlCol="0">
            <a:spAutoFit/>
          </a:bodyPr>
          <a:lstStyle/>
          <a:p>
            <a:pPr algn="ctr"/>
            <a:r>
              <a:rPr lang="en-US" sz="3600" dirty="0">
                <a:latin typeface="Calibri" panose="020F0502020204030204" pitchFamily="34" charset="0"/>
              </a:rPr>
              <a:t>May 14, 2020</a:t>
            </a:r>
          </a:p>
        </p:txBody>
      </p:sp>
      <p:pic>
        <p:nvPicPr>
          <p:cNvPr id="5" name="Picture 15" descr="DBZ00007">
            <a:extLst>
              <a:ext uri="{FF2B5EF4-FFF2-40B4-BE49-F238E27FC236}">
                <a16:creationId xmlns:a16="http://schemas.microsoft.com/office/drawing/2014/main" id="{67BF2D92-7DF1-441D-BEC2-63343A30C5E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9125" y="4064689"/>
            <a:ext cx="2162925" cy="216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6D8ACFF0-59E4-497E-9431-2FA922EB5D22}"/>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00172" y="874965"/>
            <a:ext cx="1549598" cy="1082630"/>
          </a:xfrm>
          <a:prstGeom prst="rect">
            <a:avLst/>
          </a:prstGeom>
          <a:noFill/>
          <a:ln>
            <a:noFill/>
          </a:ln>
          <a:effectLst/>
        </p:spPr>
      </p:pic>
      <p:pic>
        <p:nvPicPr>
          <p:cNvPr id="1026" name="Picture 2" descr="Logo">
            <a:extLst>
              <a:ext uri="{FF2B5EF4-FFF2-40B4-BE49-F238E27FC236}">
                <a16:creationId xmlns:a16="http://schemas.microsoft.com/office/drawing/2014/main" id="{D2ED5E78-DD80-41B7-B767-F25C7AAB4C1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57445" y="2160105"/>
            <a:ext cx="2034208" cy="203420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E492DDEA-26FC-4D8A-8CF7-C715E4F2B6B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4093" y="2461177"/>
            <a:ext cx="1833352" cy="1348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8035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713135" y="2712969"/>
            <a:ext cx="7081300" cy="5074684"/>
          </a:xfrm>
        </p:spPr>
        <p:txBody>
          <a:bodyPr lIns="0" rIns="0">
            <a:normAutofit fontScale="90000"/>
          </a:bodyPr>
          <a:lstStyle/>
          <a:p>
            <a:pPr algn="l"/>
            <a:r>
              <a:rPr lang="en-US" sz="3600" cap="none" dirty="0"/>
              <a:t>• Governor’s Re-Opening Plan has the state opening in Phases.</a:t>
            </a:r>
            <a:br>
              <a:rPr lang="en-US" sz="3600" cap="none" dirty="0"/>
            </a:br>
            <a:r>
              <a:rPr lang="en-US" sz="3600" cap="none" dirty="0"/>
              <a:t>	33 of the 36 counties have applied to </a:t>
            </a:r>
            <a:br>
              <a:rPr lang="en-US" sz="3600" cap="none" dirty="0"/>
            </a:br>
            <a:r>
              <a:rPr lang="en-US" sz="3600" cap="none" dirty="0"/>
              <a:t>	reopen to Phase 1. (</a:t>
            </a:r>
            <a:r>
              <a:rPr lang="en-US" sz="3100" cap="none" dirty="0"/>
              <a:t>28 Counties</a:t>
            </a:r>
            <a:br>
              <a:rPr lang="en-US" sz="3100" cap="none" dirty="0"/>
            </a:br>
            <a:r>
              <a:rPr lang="en-US" sz="3100" cap="none" dirty="0"/>
              <a:t>	 APPROVED today to reopen in Phase 1</a:t>
            </a:r>
            <a:r>
              <a:rPr lang="en-US" sz="3600" cap="none" dirty="0"/>
              <a:t>)</a:t>
            </a:r>
            <a:br>
              <a:rPr lang="en-US" sz="3600" cap="none" dirty="0"/>
            </a:br>
            <a:br>
              <a:rPr lang="en-US" sz="3600" cap="none" dirty="0"/>
            </a:br>
            <a:r>
              <a:rPr lang="en-US" sz="3600" cap="none" dirty="0"/>
              <a:t>	The 2020-21 School year will not</a:t>
            </a:r>
            <a:br>
              <a:rPr lang="en-US" sz="3600" cap="none" dirty="0"/>
            </a:br>
            <a:r>
              <a:rPr lang="en-US" sz="3600" cap="none" dirty="0"/>
              <a:t> 	open “normal”.  Our ability to find</a:t>
            </a:r>
            <a:br>
              <a:rPr lang="en-US" sz="3600" cap="none" dirty="0"/>
            </a:br>
            <a:r>
              <a:rPr lang="en-US" sz="3600" cap="none" dirty="0"/>
              <a:t> 	creative solutions to get coaches and</a:t>
            </a:r>
            <a:br>
              <a:rPr lang="en-US" sz="3600" cap="none" dirty="0"/>
            </a:br>
            <a:r>
              <a:rPr lang="en-US" sz="3600" cap="none" dirty="0"/>
              <a:t> 	kids back together safely is</a:t>
            </a:r>
            <a:br>
              <a:rPr lang="en-US" sz="3600" cap="none" dirty="0"/>
            </a:br>
            <a:r>
              <a:rPr lang="en-US" sz="3600" cap="none" dirty="0"/>
              <a:t> 	</a:t>
            </a:r>
            <a:r>
              <a:rPr lang="en-US" sz="3600" b="1" u="sng" cap="none" dirty="0"/>
              <a:t>ESSENTIAL</a:t>
            </a:r>
            <a:r>
              <a:rPr lang="en-US" sz="3600" cap="none" dirty="0"/>
              <a:t>!  </a:t>
            </a:r>
            <a:br>
              <a:rPr lang="en-US" sz="3600" cap="none" dirty="0"/>
            </a:br>
            <a:br>
              <a:rPr lang="en-US" sz="3600" cap="none" dirty="0"/>
            </a:br>
            <a:br>
              <a:rPr lang="en-US" sz="3600" cap="none" dirty="0"/>
            </a:br>
            <a:br>
              <a:rPr lang="en-US" sz="3600" cap="none" dirty="0"/>
            </a:br>
            <a:br>
              <a:rPr lang="en-US" sz="3600" cap="none" dirty="0"/>
            </a:br>
            <a:br>
              <a:rPr lang="en-US" sz="3600" cap="none" dirty="0"/>
            </a:br>
            <a:br>
              <a:rPr lang="en-US" sz="3600" cap="none" dirty="0"/>
            </a:br>
            <a:endParaRPr lang="en-US" sz="7000" b="0" cap="none" dirty="0"/>
          </a:p>
        </p:txBody>
      </p:sp>
      <p:pic>
        <p:nvPicPr>
          <p:cNvPr id="6" name="Picture 5"/>
          <p:cNvPicPr>
            <a:picLocks noChangeAspect="1"/>
          </p:cNvPicPr>
          <p:nvPr/>
        </p:nvPicPr>
        <p:blipFill>
          <a:blip r:embed="rId3"/>
          <a:stretch>
            <a:fillRect/>
          </a:stretch>
        </p:blipFill>
        <p:spPr>
          <a:xfrm>
            <a:off x="2854560" y="624095"/>
            <a:ext cx="1333500" cy="1333500"/>
          </a:xfrm>
          <a:prstGeom prst="rect">
            <a:avLst/>
          </a:prstGeom>
        </p:spPr>
      </p:pic>
      <p:pic>
        <p:nvPicPr>
          <p:cNvPr id="5" name="Picture 15" descr="DBZ00007">
            <a:extLst>
              <a:ext uri="{FF2B5EF4-FFF2-40B4-BE49-F238E27FC236}">
                <a16:creationId xmlns:a16="http://schemas.microsoft.com/office/drawing/2014/main" id="{67BF2D92-7DF1-441D-BEC2-63343A30C5E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9125" y="4064689"/>
            <a:ext cx="2162925" cy="216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6D8ACFF0-59E4-497E-9431-2FA922EB5D22}"/>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00172" y="874965"/>
            <a:ext cx="1549598" cy="1082630"/>
          </a:xfrm>
          <a:prstGeom prst="rect">
            <a:avLst/>
          </a:prstGeom>
          <a:noFill/>
          <a:ln>
            <a:noFill/>
          </a:ln>
          <a:effectLst/>
        </p:spPr>
      </p:pic>
      <p:pic>
        <p:nvPicPr>
          <p:cNvPr id="1026" name="Picture 2" descr="Logo">
            <a:extLst>
              <a:ext uri="{FF2B5EF4-FFF2-40B4-BE49-F238E27FC236}">
                <a16:creationId xmlns:a16="http://schemas.microsoft.com/office/drawing/2014/main" id="{D2ED5E78-DD80-41B7-B767-F25C7AAB4C1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57445" y="2160105"/>
            <a:ext cx="2034208" cy="203420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E492DDEA-26FC-4D8A-8CF7-C715E4F2B6B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4093" y="2461177"/>
            <a:ext cx="1833352" cy="134882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C550F22E-C8D4-4582-92C9-F69E237533D3}"/>
              </a:ext>
            </a:extLst>
          </p:cNvPr>
          <p:cNvSpPr txBox="1"/>
          <p:nvPr/>
        </p:nvSpPr>
        <p:spPr>
          <a:xfrm>
            <a:off x="4491653" y="300177"/>
            <a:ext cx="5181600" cy="707886"/>
          </a:xfrm>
          <a:prstGeom prst="rect">
            <a:avLst/>
          </a:prstGeom>
          <a:noFill/>
        </p:spPr>
        <p:txBody>
          <a:bodyPr wrap="square" rtlCol="0">
            <a:spAutoFit/>
          </a:bodyPr>
          <a:lstStyle/>
          <a:p>
            <a:r>
              <a:rPr lang="en-US" sz="4000" dirty="0"/>
              <a:t>What we know today:</a:t>
            </a:r>
          </a:p>
        </p:txBody>
      </p:sp>
    </p:spTree>
    <p:extLst>
      <p:ext uri="{BB962C8B-B14F-4D97-AF65-F5344CB8AC3E}">
        <p14:creationId xmlns:p14="http://schemas.microsoft.com/office/powerpoint/2010/main" val="1643528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713135" y="2712969"/>
            <a:ext cx="7081300" cy="5074684"/>
          </a:xfrm>
        </p:spPr>
        <p:txBody>
          <a:bodyPr lIns="0" rIns="0">
            <a:normAutofit fontScale="90000"/>
          </a:bodyPr>
          <a:lstStyle/>
          <a:p>
            <a:pPr algn="l"/>
            <a:r>
              <a:rPr lang="en-US" sz="3600" cap="none" dirty="0"/>
              <a:t>• Moving forward, our membership schools need guidance on what options they have depending on what Phase of the Re-opening they are in.</a:t>
            </a:r>
            <a:br>
              <a:rPr lang="en-US" sz="3600" cap="none" dirty="0"/>
            </a:br>
            <a:br>
              <a:rPr lang="en-US" sz="3600" cap="none" dirty="0"/>
            </a:br>
            <a:r>
              <a:rPr lang="en-US" sz="3600" cap="none" dirty="0"/>
              <a:t>• What we develop and </a:t>
            </a:r>
            <a:r>
              <a:rPr lang="en-US" sz="3600" b="1" u="sng" cap="none" dirty="0"/>
              <a:t>recommend</a:t>
            </a:r>
            <a:r>
              <a:rPr lang="en-US" sz="3600" cap="none" dirty="0"/>
              <a:t> will be impacted by the decisions of other entities - the situation continues to evolve and we should be prepared for changes to occur.  </a:t>
            </a:r>
            <a:br>
              <a:rPr lang="en-US" sz="3600" cap="none" dirty="0"/>
            </a:br>
            <a:br>
              <a:rPr lang="en-US" sz="3600" cap="none" dirty="0"/>
            </a:br>
            <a:br>
              <a:rPr lang="en-US" sz="3600" cap="none" dirty="0"/>
            </a:br>
            <a:br>
              <a:rPr lang="en-US" sz="3600" cap="none" dirty="0"/>
            </a:br>
            <a:br>
              <a:rPr lang="en-US" sz="3600" cap="none" dirty="0"/>
            </a:br>
            <a:br>
              <a:rPr lang="en-US" sz="3600" cap="none" dirty="0"/>
            </a:br>
            <a:br>
              <a:rPr lang="en-US" sz="3600" cap="none" dirty="0"/>
            </a:br>
            <a:endParaRPr lang="en-US" sz="7000" b="0" cap="none" dirty="0"/>
          </a:p>
        </p:txBody>
      </p:sp>
      <p:pic>
        <p:nvPicPr>
          <p:cNvPr id="6" name="Picture 5"/>
          <p:cNvPicPr>
            <a:picLocks noChangeAspect="1"/>
          </p:cNvPicPr>
          <p:nvPr/>
        </p:nvPicPr>
        <p:blipFill>
          <a:blip r:embed="rId3"/>
          <a:stretch>
            <a:fillRect/>
          </a:stretch>
        </p:blipFill>
        <p:spPr>
          <a:xfrm>
            <a:off x="2854560" y="624095"/>
            <a:ext cx="1333500" cy="1333500"/>
          </a:xfrm>
          <a:prstGeom prst="rect">
            <a:avLst/>
          </a:prstGeom>
        </p:spPr>
      </p:pic>
      <p:pic>
        <p:nvPicPr>
          <p:cNvPr id="5" name="Picture 15" descr="DBZ00007">
            <a:extLst>
              <a:ext uri="{FF2B5EF4-FFF2-40B4-BE49-F238E27FC236}">
                <a16:creationId xmlns:a16="http://schemas.microsoft.com/office/drawing/2014/main" id="{67BF2D92-7DF1-441D-BEC2-63343A30C5E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9125" y="4064689"/>
            <a:ext cx="2162925" cy="216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6D8ACFF0-59E4-497E-9431-2FA922EB5D22}"/>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00172" y="874965"/>
            <a:ext cx="1549598" cy="1082630"/>
          </a:xfrm>
          <a:prstGeom prst="rect">
            <a:avLst/>
          </a:prstGeom>
          <a:noFill/>
          <a:ln>
            <a:noFill/>
          </a:ln>
          <a:effectLst/>
        </p:spPr>
      </p:pic>
      <p:pic>
        <p:nvPicPr>
          <p:cNvPr id="1026" name="Picture 2" descr="Logo">
            <a:extLst>
              <a:ext uri="{FF2B5EF4-FFF2-40B4-BE49-F238E27FC236}">
                <a16:creationId xmlns:a16="http://schemas.microsoft.com/office/drawing/2014/main" id="{D2ED5E78-DD80-41B7-B767-F25C7AAB4C1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57445" y="2160105"/>
            <a:ext cx="2034208" cy="203420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E492DDEA-26FC-4D8A-8CF7-C715E4F2B6B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4093" y="2461177"/>
            <a:ext cx="1833352" cy="134882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C550F22E-C8D4-4582-92C9-F69E237533D3}"/>
              </a:ext>
            </a:extLst>
          </p:cNvPr>
          <p:cNvSpPr txBox="1"/>
          <p:nvPr/>
        </p:nvSpPr>
        <p:spPr>
          <a:xfrm>
            <a:off x="4491653" y="300177"/>
            <a:ext cx="5924556" cy="707886"/>
          </a:xfrm>
          <a:prstGeom prst="rect">
            <a:avLst/>
          </a:prstGeom>
          <a:noFill/>
        </p:spPr>
        <p:txBody>
          <a:bodyPr wrap="square" rtlCol="0">
            <a:spAutoFit/>
          </a:bodyPr>
          <a:lstStyle/>
          <a:p>
            <a:r>
              <a:rPr lang="en-US" sz="4000" dirty="0"/>
              <a:t>What we can anticipate:</a:t>
            </a:r>
          </a:p>
        </p:txBody>
      </p:sp>
    </p:spTree>
    <p:extLst>
      <p:ext uri="{BB962C8B-B14F-4D97-AF65-F5344CB8AC3E}">
        <p14:creationId xmlns:p14="http://schemas.microsoft.com/office/powerpoint/2010/main" val="678947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739639" y="2991265"/>
            <a:ext cx="7081300" cy="5074684"/>
          </a:xfrm>
        </p:spPr>
        <p:txBody>
          <a:bodyPr lIns="0" rIns="0">
            <a:normAutofit fontScale="90000"/>
          </a:bodyPr>
          <a:lstStyle/>
          <a:p>
            <a:pPr algn="l"/>
            <a:r>
              <a:rPr lang="en-US" sz="3600" cap="none" dirty="0"/>
              <a:t>• The NFHS/SMAC and the OSAA/SMAC will be issuing medical guidance soon. Medical recommendations carry BIG WEIGHT with decision makers.</a:t>
            </a:r>
            <a:br>
              <a:rPr lang="en-US" sz="3600" cap="none" dirty="0"/>
            </a:br>
            <a:br>
              <a:rPr lang="en-US" sz="3600" cap="none" dirty="0"/>
            </a:br>
            <a:r>
              <a:rPr lang="en-US" sz="3600" cap="none" dirty="0"/>
              <a:t>• Not every sport will have the same reopening timelines.</a:t>
            </a:r>
            <a:br>
              <a:rPr lang="en-US" sz="3600" cap="none" dirty="0"/>
            </a:br>
            <a:br>
              <a:rPr lang="en-US" sz="3600" cap="none" dirty="0"/>
            </a:br>
            <a:r>
              <a:rPr lang="en-US" sz="3600" cap="none" dirty="0"/>
              <a:t>• The ODE will be forthcoming with decisions on whether or not schools will open as usual in September and will have an impact on OSAA Sports and Activities</a:t>
            </a:r>
            <a:br>
              <a:rPr lang="en-US" sz="3600" cap="none" dirty="0"/>
            </a:br>
            <a:r>
              <a:rPr lang="en-US" sz="3600" cap="none" dirty="0"/>
              <a:t>• Any Questions? </a:t>
            </a:r>
            <a:br>
              <a:rPr lang="en-US" sz="3600" cap="none" dirty="0"/>
            </a:br>
            <a:br>
              <a:rPr lang="en-US" sz="3600" cap="none" dirty="0"/>
            </a:br>
            <a:br>
              <a:rPr lang="en-US" sz="3600" cap="none" dirty="0"/>
            </a:br>
            <a:br>
              <a:rPr lang="en-US" sz="3600" cap="none" dirty="0"/>
            </a:br>
            <a:br>
              <a:rPr lang="en-US" sz="3600" cap="none" dirty="0"/>
            </a:br>
            <a:br>
              <a:rPr lang="en-US" sz="3600" cap="none" dirty="0"/>
            </a:br>
            <a:br>
              <a:rPr lang="en-US" sz="3600" cap="none" dirty="0"/>
            </a:br>
            <a:endParaRPr lang="en-US" sz="7000" b="0" cap="none" dirty="0"/>
          </a:p>
        </p:txBody>
      </p:sp>
      <p:pic>
        <p:nvPicPr>
          <p:cNvPr id="6" name="Picture 5"/>
          <p:cNvPicPr>
            <a:picLocks noChangeAspect="1"/>
          </p:cNvPicPr>
          <p:nvPr/>
        </p:nvPicPr>
        <p:blipFill>
          <a:blip r:embed="rId3"/>
          <a:stretch>
            <a:fillRect/>
          </a:stretch>
        </p:blipFill>
        <p:spPr>
          <a:xfrm>
            <a:off x="2854560" y="624095"/>
            <a:ext cx="1333500" cy="1333500"/>
          </a:xfrm>
          <a:prstGeom prst="rect">
            <a:avLst/>
          </a:prstGeom>
        </p:spPr>
      </p:pic>
      <p:pic>
        <p:nvPicPr>
          <p:cNvPr id="5" name="Picture 15" descr="DBZ00007">
            <a:extLst>
              <a:ext uri="{FF2B5EF4-FFF2-40B4-BE49-F238E27FC236}">
                <a16:creationId xmlns:a16="http://schemas.microsoft.com/office/drawing/2014/main" id="{67BF2D92-7DF1-441D-BEC2-63343A30C5E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9125" y="4064689"/>
            <a:ext cx="2162925" cy="216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6D8ACFF0-59E4-497E-9431-2FA922EB5D22}"/>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00172" y="874965"/>
            <a:ext cx="1549598" cy="1082630"/>
          </a:xfrm>
          <a:prstGeom prst="rect">
            <a:avLst/>
          </a:prstGeom>
          <a:noFill/>
          <a:ln>
            <a:noFill/>
          </a:ln>
          <a:effectLst/>
        </p:spPr>
      </p:pic>
      <p:pic>
        <p:nvPicPr>
          <p:cNvPr id="1026" name="Picture 2" descr="Logo">
            <a:extLst>
              <a:ext uri="{FF2B5EF4-FFF2-40B4-BE49-F238E27FC236}">
                <a16:creationId xmlns:a16="http://schemas.microsoft.com/office/drawing/2014/main" id="{D2ED5E78-DD80-41B7-B767-F25C7AAB4C1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57445" y="2160105"/>
            <a:ext cx="2034208" cy="203420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E492DDEA-26FC-4D8A-8CF7-C715E4F2B6B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4093" y="2461177"/>
            <a:ext cx="1833352" cy="134882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C550F22E-C8D4-4582-92C9-F69E237533D3}"/>
              </a:ext>
            </a:extLst>
          </p:cNvPr>
          <p:cNvSpPr txBox="1"/>
          <p:nvPr/>
        </p:nvSpPr>
        <p:spPr>
          <a:xfrm>
            <a:off x="4491653" y="300177"/>
            <a:ext cx="5924556" cy="707886"/>
          </a:xfrm>
          <a:prstGeom prst="rect">
            <a:avLst/>
          </a:prstGeom>
          <a:noFill/>
        </p:spPr>
        <p:txBody>
          <a:bodyPr wrap="square" rtlCol="0">
            <a:spAutoFit/>
          </a:bodyPr>
          <a:lstStyle/>
          <a:p>
            <a:r>
              <a:rPr lang="en-US" sz="4000" dirty="0"/>
              <a:t>What we can anticipate:</a:t>
            </a:r>
          </a:p>
        </p:txBody>
      </p:sp>
    </p:spTree>
    <p:extLst>
      <p:ext uri="{BB962C8B-B14F-4D97-AF65-F5344CB8AC3E}">
        <p14:creationId xmlns:p14="http://schemas.microsoft.com/office/powerpoint/2010/main" val="3795175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726387" y="3690272"/>
            <a:ext cx="7081300" cy="5074684"/>
          </a:xfrm>
        </p:spPr>
        <p:txBody>
          <a:bodyPr lIns="0" rIns="0">
            <a:normAutofit fontScale="90000"/>
          </a:bodyPr>
          <a:lstStyle/>
          <a:p>
            <a:pPr algn="l"/>
            <a:r>
              <a:rPr lang="en-US" sz="3600" cap="none" dirty="0"/>
              <a:t>• What would you consider the minimum time needed to acclimate a soccer player that has had limited opportunity to train?</a:t>
            </a:r>
            <a:br>
              <a:rPr lang="en-US" sz="3600" cap="none" dirty="0"/>
            </a:br>
            <a:br>
              <a:rPr lang="en-US" sz="3600" cap="none" dirty="0"/>
            </a:br>
            <a:r>
              <a:rPr lang="en-US" sz="3600" cap="none" dirty="0"/>
              <a:t>• What types of restrictions, number of trainings/practices do you use in your programs?</a:t>
            </a:r>
            <a:br>
              <a:rPr lang="en-US" sz="3600" cap="none" dirty="0"/>
            </a:br>
            <a:br>
              <a:rPr lang="en-US" sz="3600" cap="none" dirty="0"/>
            </a:br>
            <a:r>
              <a:rPr lang="en-US" sz="3600" cap="none" dirty="0"/>
              <a:t>• If there was an interruption during the season, would we need to have a re-acclimation period before starting again?</a:t>
            </a:r>
            <a:br>
              <a:rPr lang="en-US" sz="3600" cap="none" dirty="0"/>
            </a:br>
            <a:br>
              <a:rPr lang="en-US" sz="3600" cap="none" dirty="0"/>
            </a:br>
            <a:br>
              <a:rPr lang="en-US" sz="3600" cap="none" dirty="0"/>
            </a:br>
            <a:br>
              <a:rPr lang="en-US" sz="3600" cap="none" dirty="0"/>
            </a:br>
            <a:br>
              <a:rPr lang="en-US" sz="3600" cap="none" dirty="0"/>
            </a:br>
            <a:br>
              <a:rPr lang="en-US" sz="3600" cap="none" dirty="0"/>
            </a:br>
            <a:br>
              <a:rPr lang="en-US" sz="3600" cap="none" dirty="0"/>
            </a:br>
            <a:br>
              <a:rPr lang="en-US" sz="3600" cap="none" dirty="0"/>
            </a:br>
            <a:br>
              <a:rPr lang="en-US" sz="3600" cap="none" dirty="0"/>
            </a:br>
            <a:br>
              <a:rPr lang="en-US" sz="3600" cap="none" dirty="0"/>
            </a:br>
            <a:endParaRPr lang="en-US" sz="7000" b="0" cap="none" dirty="0"/>
          </a:p>
        </p:txBody>
      </p:sp>
      <p:pic>
        <p:nvPicPr>
          <p:cNvPr id="6" name="Picture 5"/>
          <p:cNvPicPr>
            <a:picLocks noChangeAspect="1"/>
          </p:cNvPicPr>
          <p:nvPr/>
        </p:nvPicPr>
        <p:blipFill>
          <a:blip r:embed="rId3"/>
          <a:stretch>
            <a:fillRect/>
          </a:stretch>
        </p:blipFill>
        <p:spPr>
          <a:xfrm>
            <a:off x="2854560" y="624095"/>
            <a:ext cx="1333500" cy="1333500"/>
          </a:xfrm>
          <a:prstGeom prst="rect">
            <a:avLst/>
          </a:prstGeom>
        </p:spPr>
      </p:pic>
      <p:pic>
        <p:nvPicPr>
          <p:cNvPr id="5" name="Picture 15" descr="DBZ00007">
            <a:extLst>
              <a:ext uri="{FF2B5EF4-FFF2-40B4-BE49-F238E27FC236}">
                <a16:creationId xmlns:a16="http://schemas.microsoft.com/office/drawing/2014/main" id="{67BF2D92-7DF1-441D-BEC2-63343A30C5E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9125" y="4064689"/>
            <a:ext cx="2162925" cy="216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6D8ACFF0-59E4-497E-9431-2FA922EB5D22}"/>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00172" y="874965"/>
            <a:ext cx="1549598" cy="1082630"/>
          </a:xfrm>
          <a:prstGeom prst="rect">
            <a:avLst/>
          </a:prstGeom>
          <a:noFill/>
          <a:ln>
            <a:noFill/>
          </a:ln>
          <a:effectLst/>
        </p:spPr>
      </p:pic>
      <p:pic>
        <p:nvPicPr>
          <p:cNvPr id="1026" name="Picture 2" descr="Logo">
            <a:extLst>
              <a:ext uri="{FF2B5EF4-FFF2-40B4-BE49-F238E27FC236}">
                <a16:creationId xmlns:a16="http://schemas.microsoft.com/office/drawing/2014/main" id="{D2ED5E78-DD80-41B7-B767-F25C7AAB4C1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57445" y="2160105"/>
            <a:ext cx="2034208" cy="203420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E492DDEA-26FC-4D8A-8CF7-C715E4F2B6B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4093" y="2461177"/>
            <a:ext cx="1833352" cy="134882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C550F22E-C8D4-4582-92C9-F69E237533D3}"/>
              </a:ext>
            </a:extLst>
          </p:cNvPr>
          <p:cNvSpPr txBox="1"/>
          <p:nvPr/>
        </p:nvSpPr>
        <p:spPr>
          <a:xfrm>
            <a:off x="4491653" y="300177"/>
            <a:ext cx="6679930" cy="707886"/>
          </a:xfrm>
          <a:prstGeom prst="rect">
            <a:avLst/>
          </a:prstGeom>
          <a:noFill/>
        </p:spPr>
        <p:txBody>
          <a:bodyPr wrap="square" rtlCol="0">
            <a:spAutoFit/>
          </a:bodyPr>
          <a:lstStyle/>
          <a:p>
            <a:r>
              <a:rPr lang="en-US" sz="4000" dirty="0"/>
              <a:t>Meeting #1 Focus Question:</a:t>
            </a:r>
          </a:p>
        </p:txBody>
      </p:sp>
    </p:spTree>
    <p:extLst>
      <p:ext uri="{BB962C8B-B14F-4D97-AF65-F5344CB8AC3E}">
        <p14:creationId xmlns:p14="http://schemas.microsoft.com/office/powerpoint/2010/main" val="2907391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739639" y="2991265"/>
            <a:ext cx="7081300" cy="5074684"/>
          </a:xfrm>
        </p:spPr>
        <p:txBody>
          <a:bodyPr lIns="0" rIns="0">
            <a:normAutofit fontScale="90000"/>
          </a:bodyPr>
          <a:lstStyle/>
          <a:p>
            <a:pPr algn="l"/>
            <a:r>
              <a:rPr lang="en-US" sz="3600" cap="none" dirty="0"/>
              <a:t>• If in small groups (</a:t>
            </a:r>
            <a:r>
              <a:rPr lang="en-US" sz="3600" i="1" cap="none" dirty="0"/>
              <a:t>no more than 5, including a coach</a:t>
            </a:r>
            <a:r>
              <a:rPr lang="en-US" sz="3600" cap="none" dirty="0"/>
              <a:t>) were allowed to convene to practice, could soccer coaches make that work?</a:t>
            </a:r>
            <a:br>
              <a:rPr lang="en-US" sz="3600" cap="none" dirty="0"/>
            </a:br>
            <a:br>
              <a:rPr lang="en-US" sz="3600" cap="none" dirty="0"/>
            </a:br>
            <a:r>
              <a:rPr lang="en-US" sz="3600" cap="none" dirty="0"/>
              <a:t>• What if the number was 10?</a:t>
            </a:r>
            <a:br>
              <a:rPr lang="en-US" sz="3600" cap="none" dirty="0"/>
            </a:br>
            <a:br>
              <a:rPr lang="en-US" sz="3600" cap="none" dirty="0"/>
            </a:br>
            <a:r>
              <a:rPr lang="en-US" sz="3600" cap="none" dirty="0"/>
              <a:t>•How would physical distancing work in soccer?</a:t>
            </a:r>
            <a:br>
              <a:rPr lang="en-US" sz="3600" cap="none" dirty="0"/>
            </a:br>
            <a:br>
              <a:rPr lang="en-US" sz="3600" cap="none" dirty="0"/>
            </a:br>
            <a:br>
              <a:rPr lang="en-US" sz="3600" cap="none" dirty="0"/>
            </a:br>
            <a:br>
              <a:rPr lang="en-US" sz="3600" cap="none" dirty="0"/>
            </a:br>
            <a:br>
              <a:rPr lang="en-US" sz="3600" cap="none" dirty="0"/>
            </a:br>
            <a:br>
              <a:rPr lang="en-US" sz="3600" cap="none" dirty="0"/>
            </a:br>
            <a:br>
              <a:rPr lang="en-US" sz="3600" cap="none" dirty="0"/>
            </a:br>
            <a:br>
              <a:rPr lang="en-US" sz="3600" cap="none" dirty="0"/>
            </a:br>
            <a:endParaRPr lang="en-US" sz="7000" b="0" cap="none" dirty="0"/>
          </a:p>
        </p:txBody>
      </p:sp>
      <p:pic>
        <p:nvPicPr>
          <p:cNvPr id="6" name="Picture 5"/>
          <p:cNvPicPr>
            <a:picLocks noChangeAspect="1"/>
          </p:cNvPicPr>
          <p:nvPr/>
        </p:nvPicPr>
        <p:blipFill>
          <a:blip r:embed="rId3"/>
          <a:stretch>
            <a:fillRect/>
          </a:stretch>
        </p:blipFill>
        <p:spPr>
          <a:xfrm>
            <a:off x="2854560" y="624095"/>
            <a:ext cx="1333500" cy="1333500"/>
          </a:xfrm>
          <a:prstGeom prst="rect">
            <a:avLst/>
          </a:prstGeom>
        </p:spPr>
      </p:pic>
      <p:pic>
        <p:nvPicPr>
          <p:cNvPr id="5" name="Picture 15" descr="DBZ00007">
            <a:extLst>
              <a:ext uri="{FF2B5EF4-FFF2-40B4-BE49-F238E27FC236}">
                <a16:creationId xmlns:a16="http://schemas.microsoft.com/office/drawing/2014/main" id="{67BF2D92-7DF1-441D-BEC2-63343A30C5E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9125" y="4064689"/>
            <a:ext cx="2162925" cy="216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6D8ACFF0-59E4-497E-9431-2FA922EB5D22}"/>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00172" y="874965"/>
            <a:ext cx="1549598" cy="1082630"/>
          </a:xfrm>
          <a:prstGeom prst="rect">
            <a:avLst/>
          </a:prstGeom>
          <a:noFill/>
          <a:ln>
            <a:noFill/>
          </a:ln>
          <a:effectLst/>
        </p:spPr>
      </p:pic>
      <p:pic>
        <p:nvPicPr>
          <p:cNvPr id="1026" name="Picture 2" descr="Logo">
            <a:extLst>
              <a:ext uri="{FF2B5EF4-FFF2-40B4-BE49-F238E27FC236}">
                <a16:creationId xmlns:a16="http://schemas.microsoft.com/office/drawing/2014/main" id="{D2ED5E78-DD80-41B7-B767-F25C7AAB4C1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57445" y="2160105"/>
            <a:ext cx="2034208" cy="203420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E492DDEA-26FC-4D8A-8CF7-C715E4F2B6B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4093" y="2461177"/>
            <a:ext cx="1833352" cy="134882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C550F22E-C8D4-4582-92C9-F69E237533D3}"/>
              </a:ext>
            </a:extLst>
          </p:cNvPr>
          <p:cNvSpPr txBox="1"/>
          <p:nvPr/>
        </p:nvSpPr>
        <p:spPr>
          <a:xfrm>
            <a:off x="4491653" y="300177"/>
            <a:ext cx="6679930" cy="707886"/>
          </a:xfrm>
          <a:prstGeom prst="rect">
            <a:avLst/>
          </a:prstGeom>
          <a:noFill/>
        </p:spPr>
        <p:txBody>
          <a:bodyPr wrap="square" rtlCol="0">
            <a:spAutoFit/>
          </a:bodyPr>
          <a:lstStyle/>
          <a:p>
            <a:r>
              <a:rPr lang="en-US" sz="4000" dirty="0"/>
              <a:t>Meeting #1 Focus Question:</a:t>
            </a:r>
          </a:p>
        </p:txBody>
      </p:sp>
    </p:spTree>
    <p:extLst>
      <p:ext uri="{BB962C8B-B14F-4D97-AF65-F5344CB8AC3E}">
        <p14:creationId xmlns:p14="http://schemas.microsoft.com/office/powerpoint/2010/main" val="2084455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739639" y="2991265"/>
            <a:ext cx="7081300" cy="5074684"/>
          </a:xfrm>
        </p:spPr>
        <p:txBody>
          <a:bodyPr lIns="0" rIns="0">
            <a:normAutofit fontScale="90000"/>
          </a:bodyPr>
          <a:lstStyle/>
          <a:p>
            <a:pPr algn="l"/>
            <a:r>
              <a:rPr lang="en-US" sz="3600" cap="none" dirty="0"/>
              <a:t>• What is your comfort level with soccer camps or clinics organized and/or conducted  by member schools during the summer?</a:t>
            </a:r>
            <a:br>
              <a:rPr lang="en-US" sz="3600" cap="none" dirty="0"/>
            </a:br>
            <a:br>
              <a:rPr lang="en-US" sz="3600" cap="none" dirty="0"/>
            </a:br>
            <a:r>
              <a:rPr lang="en-US" sz="3600" cap="none" dirty="0"/>
              <a:t>• Should we be taking a position on these events?</a:t>
            </a:r>
            <a:br>
              <a:rPr lang="en-US" sz="3600" cap="none" dirty="0"/>
            </a:br>
            <a:br>
              <a:rPr lang="en-US" sz="3600" cap="none" dirty="0"/>
            </a:br>
            <a:br>
              <a:rPr lang="en-US" sz="3600" cap="none" dirty="0"/>
            </a:br>
            <a:br>
              <a:rPr lang="en-US" sz="3600" cap="none" dirty="0"/>
            </a:br>
            <a:br>
              <a:rPr lang="en-US" sz="3600" cap="none" dirty="0"/>
            </a:br>
            <a:br>
              <a:rPr lang="en-US" sz="3600" cap="none" dirty="0"/>
            </a:br>
            <a:br>
              <a:rPr lang="en-US" sz="3600" cap="none" dirty="0"/>
            </a:br>
            <a:br>
              <a:rPr lang="en-US" sz="3600" cap="none" dirty="0"/>
            </a:br>
            <a:endParaRPr lang="en-US" sz="7000" b="0" cap="none" dirty="0"/>
          </a:p>
        </p:txBody>
      </p:sp>
      <p:pic>
        <p:nvPicPr>
          <p:cNvPr id="6" name="Picture 5"/>
          <p:cNvPicPr>
            <a:picLocks noChangeAspect="1"/>
          </p:cNvPicPr>
          <p:nvPr/>
        </p:nvPicPr>
        <p:blipFill>
          <a:blip r:embed="rId3"/>
          <a:stretch>
            <a:fillRect/>
          </a:stretch>
        </p:blipFill>
        <p:spPr>
          <a:xfrm>
            <a:off x="2854560" y="624095"/>
            <a:ext cx="1333500" cy="1333500"/>
          </a:xfrm>
          <a:prstGeom prst="rect">
            <a:avLst/>
          </a:prstGeom>
        </p:spPr>
      </p:pic>
      <p:pic>
        <p:nvPicPr>
          <p:cNvPr id="5" name="Picture 15" descr="DBZ00007">
            <a:extLst>
              <a:ext uri="{FF2B5EF4-FFF2-40B4-BE49-F238E27FC236}">
                <a16:creationId xmlns:a16="http://schemas.microsoft.com/office/drawing/2014/main" id="{67BF2D92-7DF1-441D-BEC2-63343A30C5E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9125" y="4064689"/>
            <a:ext cx="2162925" cy="216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6D8ACFF0-59E4-497E-9431-2FA922EB5D22}"/>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00172" y="874965"/>
            <a:ext cx="1549598" cy="1082630"/>
          </a:xfrm>
          <a:prstGeom prst="rect">
            <a:avLst/>
          </a:prstGeom>
          <a:noFill/>
          <a:ln>
            <a:noFill/>
          </a:ln>
          <a:effectLst/>
        </p:spPr>
      </p:pic>
      <p:pic>
        <p:nvPicPr>
          <p:cNvPr id="1026" name="Picture 2" descr="Logo">
            <a:extLst>
              <a:ext uri="{FF2B5EF4-FFF2-40B4-BE49-F238E27FC236}">
                <a16:creationId xmlns:a16="http://schemas.microsoft.com/office/drawing/2014/main" id="{D2ED5E78-DD80-41B7-B767-F25C7AAB4C1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57445" y="2160105"/>
            <a:ext cx="2034208" cy="203420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E492DDEA-26FC-4D8A-8CF7-C715E4F2B6B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4093" y="2461177"/>
            <a:ext cx="1833352" cy="134882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C550F22E-C8D4-4582-92C9-F69E237533D3}"/>
              </a:ext>
            </a:extLst>
          </p:cNvPr>
          <p:cNvSpPr txBox="1"/>
          <p:nvPr/>
        </p:nvSpPr>
        <p:spPr>
          <a:xfrm>
            <a:off x="4491653" y="300177"/>
            <a:ext cx="6679930" cy="707886"/>
          </a:xfrm>
          <a:prstGeom prst="rect">
            <a:avLst/>
          </a:prstGeom>
          <a:noFill/>
        </p:spPr>
        <p:txBody>
          <a:bodyPr wrap="square" rtlCol="0">
            <a:spAutoFit/>
          </a:bodyPr>
          <a:lstStyle/>
          <a:p>
            <a:r>
              <a:rPr lang="en-US" sz="4000" dirty="0"/>
              <a:t>Meeting #1 Focus Question:</a:t>
            </a:r>
          </a:p>
        </p:txBody>
      </p:sp>
    </p:spTree>
    <p:extLst>
      <p:ext uri="{BB962C8B-B14F-4D97-AF65-F5344CB8AC3E}">
        <p14:creationId xmlns:p14="http://schemas.microsoft.com/office/powerpoint/2010/main" val="994270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739639" y="2991265"/>
            <a:ext cx="7081300" cy="5074684"/>
          </a:xfrm>
        </p:spPr>
        <p:txBody>
          <a:bodyPr lIns="0" rIns="0">
            <a:normAutofit fontScale="90000"/>
          </a:bodyPr>
          <a:lstStyle/>
          <a:p>
            <a:pPr algn="l"/>
            <a:r>
              <a:rPr lang="en-US" sz="3600" cap="none" dirty="0"/>
              <a:t>• Thursday, May 21 (4:00pm – 5:15pm)</a:t>
            </a:r>
            <a:br>
              <a:rPr lang="en-US" sz="3600" cap="none" dirty="0"/>
            </a:br>
            <a:br>
              <a:rPr lang="en-US" sz="3600" cap="none" dirty="0"/>
            </a:br>
            <a:r>
              <a:rPr lang="en-US" sz="3600" cap="none" dirty="0"/>
              <a:t>• Thursday, May 27 (4:00pm – 5:15pm)</a:t>
            </a:r>
            <a:br>
              <a:rPr lang="en-US" sz="3600" cap="none" dirty="0"/>
            </a:br>
            <a:br>
              <a:rPr lang="en-US" sz="3600" cap="none" dirty="0"/>
            </a:br>
            <a:r>
              <a:rPr lang="en-US" sz="3600" cap="none" dirty="0"/>
              <a:t>• Thursday, June 4 (4:00pm – 5:15pm)</a:t>
            </a:r>
            <a:br>
              <a:rPr lang="en-US" sz="3600" cap="none" dirty="0"/>
            </a:br>
            <a:br>
              <a:rPr lang="en-US" sz="3600" cap="none" dirty="0"/>
            </a:br>
            <a:r>
              <a:rPr lang="en-US" sz="3600" cap="none" dirty="0"/>
              <a:t>• Thursday, June 11 (4:00pm – 5:15pm)</a:t>
            </a:r>
            <a:br>
              <a:rPr lang="en-US" sz="3600" cap="none" dirty="0"/>
            </a:br>
            <a:br>
              <a:rPr lang="en-US" sz="3600" cap="none" dirty="0"/>
            </a:br>
            <a:r>
              <a:rPr lang="en-US" sz="3600" cap="none" dirty="0"/>
              <a:t>Will send you the focused questions for the meeting when I send you the invitation.</a:t>
            </a:r>
            <a:br>
              <a:rPr lang="en-US" sz="3600" cap="none" dirty="0"/>
            </a:br>
            <a:br>
              <a:rPr lang="en-US" sz="3600" cap="none" dirty="0"/>
            </a:br>
            <a:br>
              <a:rPr lang="en-US" sz="3600" cap="none" dirty="0"/>
            </a:br>
            <a:br>
              <a:rPr lang="en-US" sz="3600" cap="none" dirty="0"/>
            </a:br>
            <a:br>
              <a:rPr lang="en-US" sz="3600" cap="none" dirty="0"/>
            </a:br>
            <a:br>
              <a:rPr lang="en-US" sz="3600" cap="none" dirty="0"/>
            </a:br>
            <a:br>
              <a:rPr lang="en-US" sz="3600" cap="none" dirty="0"/>
            </a:br>
            <a:br>
              <a:rPr lang="en-US" sz="3600" cap="none" dirty="0"/>
            </a:br>
            <a:endParaRPr lang="en-US" sz="7000" b="0" cap="none" dirty="0"/>
          </a:p>
        </p:txBody>
      </p:sp>
      <p:pic>
        <p:nvPicPr>
          <p:cNvPr id="6" name="Picture 5"/>
          <p:cNvPicPr>
            <a:picLocks noChangeAspect="1"/>
          </p:cNvPicPr>
          <p:nvPr/>
        </p:nvPicPr>
        <p:blipFill>
          <a:blip r:embed="rId3"/>
          <a:stretch>
            <a:fillRect/>
          </a:stretch>
        </p:blipFill>
        <p:spPr>
          <a:xfrm>
            <a:off x="2854560" y="624095"/>
            <a:ext cx="1333500" cy="1333500"/>
          </a:xfrm>
          <a:prstGeom prst="rect">
            <a:avLst/>
          </a:prstGeom>
        </p:spPr>
      </p:pic>
      <p:pic>
        <p:nvPicPr>
          <p:cNvPr id="5" name="Picture 15" descr="DBZ00007">
            <a:extLst>
              <a:ext uri="{FF2B5EF4-FFF2-40B4-BE49-F238E27FC236}">
                <a16:creationId xmlns:a16="http://schemas.microsoft.com/office/drawing/2014/main" id="{67BF2D92-7DF1-441D-BEC2-63343A30C5E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9125" y="4064689"/>
            <a:ext cx="2162925" cy="216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6D8ACFF0-59E4-497E-9431-2FA922EB5D22}"/>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00172" y="874965"/>
            <a:ext cx="1549598" cy="1082630"/>
          </a:xfrm>
          <a:prstGeom prst="rect">
            <a:avLst/>
          </a:prstGeom>
          <a:noFill/>
          <a:ln>
            <a:noFill/>
          </a:ln>
          <a:effectLst/>
        </p:spPr>
      </p:pic>
      <p:pic>
        <p:nvPicPr>
          <p:cNvPr id="1026" name="Picture 2" descr="Logo">
            <a:extLst>
              <a:ext uri="{FF2B5EF4-FFF2-40B4-BE49-F238E27FC236}">
                <a16:creationId xmlns:a16="http://schemas.microsoft.com/office/drawing/2014/main" id="{D2ED5E78-DD80-41B7-B767-F25C7AAB4C1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57445" y="2160105"/>
            <a:ext cx="2034208" cy="203420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E492DDEA-26FC-4D8A-8CF7-C715E4F2B6B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4093" y="2461177"/>
            <a:ext cx="1833352" cy="134882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C550F22E-C8D4-4582-92C9-F69E237533D3}"/>
              </a:ext>
            </a:extLst>
          </p:cNvPr>
          <p:cNvSpPr txBox="1"/>
          <p:nvPr/>
        </p:nvSpPr>
        <p:spPr>
          <a:xfrm>
            <a:off x="4491653" y="300177"/>
            <a:ext cx="6679930" cy="707886"/>
          </a:xfrm>
          <a:prstGeom prst="rect">
            <a:avLst/>
          </a:prstGeom>
          <a:noFill/>
        </p:spPr>
        <p:txBody>
          <a:bodyPr wrap="square" rtlCol="0">
            <a:spAutoFit/>
          </a:bodyPr>
          <a:lstStyle/>
          <a:p>
            <a:r>
              <a:rPr lang="en-US" sz="4000" dirty="0"/>
              <a:t>Future Meeting Dates:</a:t>
            </a:r>
          </a:p>
        </p:txBody>
      </p:sp>
    </p:spTree>
    <p:extLst>
      <p:ext uri="{BB962C8B-B14F-4D97-AF65-F5344CB8AC3E}">
        <p14:creationId xmlns:p14="http://schemas.microsoft.com/office/powerpoint/2010/main" val="3268440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739639" y="2991265"/>
            <a:ext cx="7081300" cy="5074684"/>
          </a:xfrm>
        </p:spPr>
        <p:txBody>
          <a:bodyPr lIns="0" rIns="0">
            <a:normAutofit/>
          </a:bodyPr>
          <a:lstStyle/>
          <a:p>
            <a:pPr algn="l"/>
            <a:r>
              <a:rPr lang="en-US" sz="3600" cap="none" dirty="0"/>
              <a:t>• THANK YOU for participating!!!</a:t>
            </a:r>
            <a:br>
              <a:rPr lang="en-US" sz="3600" cap="none" dirty="0"/>
            </a:br>
            <a:br>
              <a:rPr lang="en-US" sz="3600" cap="none" dirty="0"/>
            </a:br>
            <a:br>
              <a:rPr lang="en-US" sz="3600" cap="none" dirty="0"/>
            </a:br>
            <a:br>
              <a:rPr lang="en-US" sz="3600" cap="none" dirty="0"/>
            </a:br>
            <a:br>
              <a:rPr lang="en-US" sz="3600" cap="none" dirty="0"/>
            </a:br>
            <a:br>
              <a:rPr lang="en-US" sz="3600" cap="none" dirty="0"/>
            </a:br>
            <a:br>
              <a:rPr lang="en-US" sz="3600" cap="none" dirty="0"/>
            </a:br>
            <a:br>
              <a:rPr lang="en-US" sz="3600" cap="none" dirty="0"/>
            </a:br>
            <a:endParaRPr lang="en-US" sz="7000" b="0" cap="none" dirty="0"/>
          </a:p>
        </p:txBody>
      </p:sp>
      <p:pic>
        <p:nvPicPr>
          <p:cNvPr id="6" name="Picture 5"/>
          <p:cNvPicPr>
            <a:picLocks noChangeAspect="1"/>
          </p:cNvPicPr>
          <p:nvPr/>
        </p:nvPicPr>
        <p:blipFill>
          <a:blip r:embed="rId3"/>
          <a:stretch>
            <a:fillRect/>
          </a:stretch>
        </p:blipFill>
        <p:spPr>
          <a:xfrm>
            <a:off x="2854560" y="624095"/>
            <a:ext cx="1333500" cy="1333500"/>
          </a:xfrm>
          <a:prstGeom prst="rect">
            <a:avLst/>
          </a:prstGeom>
        </p:spPr>
      </p:pic>
      <p:pic>
        <p:nvPicPr>
          <p:cNvPr id="5" name="Picture 15" descr="DBZ00007">
            <a:extLst>
              <a:ext uri="{FF2B5EF4-FFF2-40B4-BE49-F238E27FC236}">
                <a16:creationId xmlns:a16="http://schemas.microsoft.com/office/drawing/2014/main" id="{67BF2D92-7DF1-441D-BEC2-63343A30C5E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9125" y="4064689"/>
            <a:ext cx="2162925" cy="216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6D8ACFF0-59E4-497E-9431-2FA922EB5D22}"/>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00172" y="874965"/>
            <a:ext cx="1549598" cy="1082630"/>
          </a:xfrm>
          <a:prstGeom prst="rect">
            <a:avLst/>
          </a:prstGeom>
          <a:noFill/>
          <a:ln>
            <a:noFill/>
          </a:ln>
          <a:effectLst/>
        </p:spPr>
      </p:pic>
      <p:pic>
        <p:nvPicPr>
          <p:cNvPr id="1026" name="Picture 2" descr="Logo">
            <a:extLst>
              <a:ext uri="{FF2B5EF4-FFF2-40B4-BE49-F238E27FC236}">
                <a16:creationId xmlns:a16="http://schemas.microsoft.com/office/drawing/2014/main" id="{D2ED5E78-DD80-41B7-B767-F25C7AAB4C1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57445" y="2160105"/>
            <a:ext cx="2034208" cy="203420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E492DDEA-26FC-4D8A-8CF7-C715E4F2B6B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4093" y="2461177"/>
            <a:ext cx="1833352" cy="1348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4990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914900" y="1171575"/>
            <a:ext cx="6819900" cy="4514850"/>
          </a:xfrm>
        </p:spPr>
        <p:txBody>
          <a:bodyPr lIns="0" rIns="0">
            <a:normAutofit/>
          </a:bodyPr>
          <a:lstStyle/>
          <a:p>
            <a:r>
              <a:rPr lang="en-US" sz="7000" cap="none" dirty="0"/>
              <a:t>THANK YOU!!!</a:t>
            </a:r>
            <a:br>
              <a:rPr lang="en-US" sz="3600" cap="none" dirty="0"/>
            </a:br>
            <a:endParaRPr lang="en-US" sz="7000" b="0" cap="none" dirty="0"/>
          </a:p>
        </p:txBody>
      </p:sp>
      <p:pic>
        <p:nvPicPr>
          <p:cNvPr id="6" name="Picture 5"/>
          <p:cNvPicPr>
            <a:picLocks noChangeAspect="1"/>
          </p:cNvPicPr>
          <p:nvPr/>
        </p:nvPicPr>
        <p:blipFill>
          <a:blip r:embed="rId3"/>
          <a:stretch>
            <a:fillRect/>
          </a:stretch>
        </p:blipFill>
        <p:spPr>
          <a:xfrm>
            <a:off x="2854560" y="624095"/>
            <a:ext cx="1333500" cy="1333500"/>
          </a:xfrm>
          <a:prstGeom prst="rect">
            <a:avLst/>
          </a:prstGeom>
        </p:spPr>
      </p:pic>
      <p:pic>
        <p:nvPicPr>
          <p:cNvPr id="5" name="Picture 15" descr="DBZ00007">
            <a:extLst>
              <a:ext uri="{FF2B5EF4-FFF2-40B4-BE49-F238E27FC236}">
                <a16:creationId xmlns:a16="http://schemas.microsoft.com/office/drawing/2014/main" id="{67BF2D92-7DF1-441D-BEC2-63343A30C5E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9125" y="4064689"/>
            <a:ext cx="2162925" cy="216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6D8ACFF0-59E4-497E-9431-2FA922EB5D22}"/>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00172" y="874965"/>
            <a:ext cx="1549598" cy="1082630"/>
          </a:xfrm>
          <a:prstGeom prst="rect">
            <a:avLst/>
          </a:prstGeom>
          <a:noFill/>
          <a:ln>
            <a:noFill/>
          </a:ln>
          <a:effectLst/>
        </p:spPr>
      </p:pic>
      <p:pic>
        <p:nvPicPr>
          <p:cNvPr id="1026" name="Picture 2" descr="Logo">
            <a:extLst>
              <a:ext uri="{FF2B5EF4-FFF2-40B4-BE49-F238E27FC236}">
                <a16:creationId xmlns:a16="http://schemas.microsoft.com/office/drawing/2014/main" id="{D2ED5E78-DD80-41B7-B767-F25C7AAB4C1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57445" y="2160105"/>
            <a:ext cx="2034208" cy="203420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E492DDEA-26FC-4D8A-8CF7-C715E4F2B6B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4093" y="2461177"/>
            <a:ext cx="1833352" cy="1348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4792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861892" y="1712764"/>
            <a:ext cx="6819900" cy="4514850"/>
          </a:xfrm>
        </p:spPr>
        <p:txBody>
          <a:bodyPr lIns="0" rIns="0">
            <a:normAutofit fontScale="90000"/>
          </a:bodyPr>
          <a:lstStyle/>
          <a:p>
            <a:pPr algn="l"/>
            <a:r>
              <a:rPr lang="en-US" sz="3100" cap="none" dirty="0"/>
              <a:t>We realize that there are going to be more questions than answers.</a:t>
            </a:r>
            <a:br>
              <a:rPr lang="en-US" sz="3100" cap="none" dirty="0"/>
            </a:br>
            <a:br>
              <a:rPr lang="en-US" sz="3100" cap="none" dirty="0"/>
            </a:br>
            <a:r>
              <a:rPr lang="en-US" sz="3100" cap="none" dirty="0"/>
              <a:t>We have future meetings and topics, so don’t worry if your questions don’t get answered today, we need to stay focused.</a:t>
            </a:r>
            <a:br>
              <a:rPr lang="en-US" sz="3100" cap="none" dirty="0"/>
            </a:br>
            <a:br>
              <a:rPr lang="en-US" sz="3100" cap="none" dirty="0"/>
            </a:br>
            <a:r>
              <a:rPr lang="en-US" sz="3100" cap="none" dirty="0"/>
              <a:t>Need to get a lot accomplished, we have a strategy to address most topics, if by the end of our third meeting we have not addresses your questions/concerns. Call me or email me.</a:t>
            </a:r>
            <a:br>
              <a:rPr lang="en-US" sz="3100" cap="none" dirty="0"/>
            </a:br>
            <a:br>
              <a:rPr lang="en-US" sz="3100" cap="none" dirty="0"/>
            </a:br>
            <a:r>
              <a:rPr lang="en-US" sz="3100" cap="none" dirty="0"/>
              <a:t>We need to stay focused on the topics.  </a:t>
            </a:r>
            <a:br>
              <a:rPr lang="en-US" sz="3600" cap="none" dirty="0"/>
            </a:br>
            <a:endParaRPr lang="en-US" sz="7000" b="0" cap="none" dirty="0"/>
          </a:p>
        </p:txBody>
      </p:sp>
      <p:pic>
        <p:nvPicPr>
          <p:cNvPr id="6" name="Picture 5"/>
          <p:cNvPicPr>
            <a:picLocks noChangeAspect="1"/>
          </p:cNvPicPr>
          <p:nvPr/>
        </p:nvPicPr>
        <p:blipFill>
          <a:blip r:embed="rId3"/>
          <a:stretch>
            <a:fillRect/>
          </a:stretch>
        </p:blipFill>
        <p:spPr>
          <a:xfrm>
            <a:off x="2854560" y="624095"/>
            <a:ext cx="1333500" cy="1333500"/>
          </a:xfrm>
          <a:prstGeom prst="rect">
            <a:avLst/>
          </a:prstGeom>
        </p:spPr>
      </p:pic>
      <p:pic>
        <p:nvPicPr>
          <p:cNvPr id="5" name="Picture 15" descr="DBZ00007">
            <a:extLst>
              <a:ext uri="{FF2B5EF4-FFF2-40B4-BE49-F238E27FC236}">
                <a16:creationId xmlns:a16="http://schemas.microsoft.com/office/drawing/2014/main" id="{67BF2D92-7DF1-441D-BEC2-63343A30C5E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9125" y="4064689"/>
            <a:ext cx="2162925" cy="216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6D8ACFF0-59E4-497E-9431-2FA922EB5D22}"/>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00172" y="874965"/>
            <a:ext cx="1549598" cy="1082630"/>
          </a:xfrm>
          <a:prstGeom prst="rect">
            <a:avLst/>
          </a:prstGeom>
          <a:noFill/>
          <a:ln>
            <a:noFill/>
          </a:ln>
          <a:effectLst/>
        </p:spPr>
      </p:pic>
      <p:pic>
        <p:nvPicPr>
          <p:cNvPr id="1026" name="Picture 2" descr="Logo">
            <a:extLst>
              <a:ext uri="{FF2B5EF4-FFF2-40B4-BE49-F238E27FC236}">
                <a16:creationId xmlns:a16="http://schemas.microsoft.com/office/drawing/2014/main" id="{D2ED5E78-DD80-41B7-B767-F25C7AAB4C1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57445" y="2160105"/>
            <a:ext cx="2034208" cy="203420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E492DDEA-26FC-4D8A-8CF7-C715E4F2B6B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4093" y="2461177"/>
            <a:ext cx="1833352" cy="1348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7030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93992" y="541015"/>
            <a:ext cx="6819900" cy="1276891"/>
          </a:xfrm>
        </p:spPr>
        <p:txBody>
          <a:bodyPr lIns="0" rIns="0">
            <a:normAutofit fontScale="90000"/>
          </a:bodyPr>
          <a:lstStyle/>
          <a:p>
            <a:pPr algn="l"/>
            <a:r>
              <a:rPr lang="en-US" sz="4400" b="1" u="sng" cap="none" dirty="0"/>
              <a:t>SOCCER CONTINGENCY GROUP</a:t>
            </a:r>
            <a:br>
              <a:rPr lang="en-US" sz="3600" cap="none" dirty="0"/>
            </a:br>
            <a:endParaRPr lang="en-US" sz="7000" b="0" cap="none" dirty="0"/>
          </a:p>
        </p:txBody>
      </p:sp>
      <p:pic>
        <p:nvPicPr>
          <p:cNvPr id="6" name="Picture 5"/>
          <p:cNvPicPr>
            <a:picLocks noChangeAspect="1"/>
          </p:cNvPicPr>
          <p:nvPr/>
        </p:nvPicPr>
        <p:blipFill>
          <a:blip r:embed="rId3"/>
          <a:stretch>
            <a:fillRect/>
          </a:stretch>
        </p:blipFill>
        <p:spPr>
          <a:xfrm>
            <a:off x="2854560" y="624095"/>
            <a:ext cx="1333500" cy="1333500"/>
          </a:xfrm>
          <a:prstGeom prst="rect">
            <a:avLst/>
          </a:prstGeom>
        </p:spPr>
      </p:pic>
      <p:sp>
        <p:nvSpPr>
          <p:cNvPr id="2" name="TextBox 1"/>
          <p:cNvSpPr txBox="1"/>
          <p:nvPr/>
        </p:nvSpPr>
        <p:spPr>
          <a:xfrm>
            <a:off x="4692850" y="1115561"/>
            <a:ext cx="7319712" cy="5201424"/>
          </a:xfrm>
          <a:prstGeom prst="rect">
            <a:avLst/>
          </a:prstGeom>
          <a:noFill/>
        </p:spPr>
        <p:txBody>
          <a:bodyPr wrap="square" rtlCol="0">
            <a:spAutoFit/>
          </a:bodyPr>
          <a:lstStyle/>
          <a:p>
            <a:r>
              <a:rPr lang="en-US" sz="3200" b="1" dirty="0">
                <a:latin typeface="Calibri" panose="020F0502020204030204" pitchFamily="34" charset="0"/>
              </a:rPr>
              <a:t>OSAA Staff on the webinar</a:t>
            </a:r>
          </a:p>
          <a:p>
            <a:r>
              <a:rPr lang="en-US" sz="3200" b="1" dirty="0">
                <a:latin typeface="Calibri" panose="020F0502020204030204" pitchFamily="34" charset="0"/>
              </a:rPr>
              <a:t>Patrick Duffy</a:t>
            </a:r>
            <a:r>
              <a:rPr lang="en-US" sz="3600" dirty="0">
                <a:latin typeface="Calibri" panose="020F0502020204030204" pitchFamily="34" charset="0"/>
              </a:rPr>
              <a:t>, </a:t>
            </a:r>
            <a:r>
              <a:rPr lang="en-US" sz="2400" dirty="0">
                <a:latin typeface="Calibri" panose="020F0502020204030204" pitchFamily="34" charset="0"/>
              </a:rPr>
              <a:t>OAOA - Oregon SRI – Soccer</a:t>
            </a:r>
          </a:p>
          <a:p>
            <a:r>
              <a:rPr lang="en-US" sz="3200" b="1" dirty="0">
                <a:latin typeface="Calibri" panose="020F0502020204030204" pitchFamily="34" charset="0"/>
              </a:rPr>
              <a:t>Dave Hancock</a:t>
            </a:r>
            <a:r>
              <a:rPr lang="en-US" sz="2400" dirty="0">
                <a:latin typeface="Calibri" panose="020F0502020204030204" pitchFamily="34" charset="0"/>
              </a:rPr>
              <a:t>, OADA – South Eugene HS (6A)</a:t>
            </a:r>
          </a:p>
          <a:p>
            <a:r>
              <a:rPr lang="en-US" sz="3200" b="1" dirty="0">
                <a:latin typeface="Calibri" panose="020F0502020204030204" pitchFamily="34" charset="0"/>
              </a:rPr>
              <a:t>Mike Blok</a:t>
            </a:r>
            <a:r>
              <a:rPr lang="en-US" sz="2400" dirty="0">
                <a:latin typeface="Calibri" panose="020F0502020204030204" pitchFamily="34" charset="0"/>
              </a:rPr>
              <a:t>, OADA – Beaverton HS (6A)</a:t>
            </a:r>
          </a:p>
          <a:p>
            <a:r>
              <a:rPr lang="en-US" sz="3200" b="1" dirty="0">
                <a:latin typeface="Calibri" panose="020F0502020204030204" pitchFamily="34" charset="0"/>
              </a:rPr>
              <a:t>Darren Goodman</a:t>
            </a:r>
            <a:r>
              <a:rPr lang="en-US" sz="2400" dirty="0">
                <a:latin typeface="Calibri" panose="020F0502020204030204" pitchFamily="34" charset="0"/>
              </a:rPr>
              <a:t>, OADA – La Grande HS (4A)</a:t>
            </a:r>
          </a:p>
          <a:p>
            <a:r>
              <a:rPr lang="en-US" sz="3200" b="1" dirty="0">
                <a:latin typeface="Calibri" panose="020F0502020204030204" pitchFamily="34" charset="0"/>
              </a:rPr>
              <a:t>Missy Smith</a:t>
            </a:r>
            <a:r>
              <a:rPr lang="en-US" sz="2400" dirty="0">
                <a:latin typeface="Calibri" panose="020F0502020204030204" pitchFamily="34" charset="0"/>
              </a:rPr>
              <a:t>, OADA – Oregon Episcopal (3A)</a:t>
            </a:r>
          </a:p>
          <a:p>
            <a:r>
              <a:rPr lang="en-US" sz="3200" b="1" dirty="0">
                <a:latin typeface="Calibri" panose="020F0502020204030204" pitchFamily="34" charset="0"/>
              </a:rPr>
              <a:t>Monty Hawkins</a:t>
            </a:r>
            <a:r>
              <a:rPr lang="en-US" sz="2400" dirty="0">
                <a:latin typeface="Calibri" panose="020F0502020204030204" pitchFamily="34" charset="0"/>
              </a:rPr>
              <a:t>,</a:t>
            </a:r>
            <a:r>
              <a:rPr lang="en-US" sz="3600" dirty="0">
                <a:latin typeface="Calibri" panose="020F0502020204030204" pitchFamily="34" charset="0"/>
              </a:rPr>
              <a:t> </a:t>
            </a:r>
            <a:r>
              <a:rPr lang="en-US" sz="2400" dirty="0">
                <a:latin typeface="Calibri" panose="020F0502020204030204" pitchFamily="34" charset="0"/>
              </a:rPr>
              <a:t>OACA</a:t>
            </a:r>
            <a:r>
              <a:rPr lang="en-US" sz="3600" dirty="0">
                <a:latin typeface="Calibri" panose="020F0502020204030204" pitchFamily="34" charset="0"/>
              </a:rPr>
              <a:t> </a:t>
            </a:r>
            <a:r>
              <a:rPr lang="en-US" sz="2400" dirty="0">
                <a:latin typeface="Calibri" panose="020F0502020204030204" pitchFamily="34" charset="0"/>
              </a:rPr>
              <a:t>– Sherwood HS (6A)</a:t>
            </a:r>
          </a:p>
          <a:p>
            <a:r>
              <a:rPr lang="en-US" sz="3200" b="1" dirty="0">
                <a:latin typeface="Calibri" panose="020F0502020204030204" pitchFamily="34" charset="0"/>
              </a:rPr>
              <a:t>Jamie Brock</a:t>
            </a:r>
            <a:r>
              <a:rPr lang="en-US" sz="2400" dirty="0">
                <a:latin typeface="Calibri" panose="020F0502020204030204" pitchFamily="34" charset="0"/>
              </a:rPr>
              <a:t>, OACA – Summit HS (6A)</a:t>
            </a:r>
          </a:p>
          <a:p>
            <a:r>
              <a:rPr lang="en-US" sz="3200" b="1" dirty="0">
                <a:latin typeface="Calibri" panose="020F0502020204030204" pitchFamily="34" charset="0"/>
              </a:rPr>
              <a:t>Jaime Rivera</a:t>
            </a:r>
            <a:r>
              <a:rPr lang="en-US" sz="2400" dirty="0">
                <a:latin typeface="Calibri" panose="020F0502020204030204" pitchFamily="34" charset="0"/>
              </a:rPr>
              <a:t>, OACA – Hood River Valley HS (5A)</a:t>
            </a:r>
          </a:p>
          <a:p>
            <a:r>
              <a:rPr lang="en-US" sz="3200" b="1" dirty="0">
                <a:latin typeface="Calibri" panose="020F0502020204030204" pitchFamily="34" charset="0"/>
              </a:rPr>
              <a:t>Stephanie </a:t>
            </a:r>
            <a:r>
              <a:rPr lang="en-US" sz="3200" b="1" dirty="0" err="1">
                <a:latin typeface="Calibri" panose="020F0502020204030204" pitchFamily="34" charset="0"/>
              </a:rPr>
              <a:t>Vanderbusch</a:t>
            </a:r>
            <a:r>
              <a:rPr lang="en-US" sz="2400" dirty="0">
                <a:latin typeface="Calibri" panose="020F0502020204030204" pitchFamily="34" charset="0"/>
              </a:rPr>
              <a:t>, OACA – Phoenix HS (4A)</a:t>
            </a:r>
            <a:endParaRPr lang="en-US" sz="3600" dirty="0">
              <a:latin typeface="Calibri" panose="020F0502020204030204" pitchFamily="34" charset="0"/>
            </a:endParaRPr>
          </a:p>
        </p:txBody>
      </p:sp>
      <p:pic>
        <p:nvPicPr>
          <p:cNvPr id="5" name="Picture 15" descr="DBZ00007">
            <a:extLst>
              <a:ext uri="{FF2B5EF4-FFF2-40B4-BE49-F238E27FC236}">
                <a16:creationId xmlns:a16="http://schemas.microsoft.com/office/drawing/2014/main" id="{67BF2D92-7DF1-441D-BEC2-63343A30C5E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9125" y="4064689"/>
            <a:ext cx="2162925" cy="216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6D8ACFF0-59E4-497E-9431-2FA922EB5D22}"/>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00172" y="874965"/>
            <a:ext cx="1549598" cy="1082630"/>
          </a:xfrm>
          <a:prstGeom prst="rect">
            <a:avLst/>
          </a:prstGeom>
          <a:noFill/>
          <a:ln>
            <a:noFill/>
          </a:ln>
          <a:effectLst/>
        </p:spPr>
      </p:pic>
      <p:pic>
        <p:nvPicPr>
          <p:cNvPr id="1026" name="Picture 2" descr="Logo">
            <a:extLst>
              <a:ext uri="{FF2B5EF4-FFF2-40B4-BE49-F238E27FC236}">
                <a16:creationId xmlns:a16="http://schemas.microsoft.com/office/drawing/2014/main" id="{D2ED5E78-DD80-41B7-B767-F25C7AAB4C1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57445" y="2160105"/>
            <a:ext cx="2034208" cy="203420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E492DDEA-26FC-4D8A-8CF7-C715E4F2B6B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4093" y="2461177"/>
            <a:ext cx="1833352" cy="1348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7433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620370" y="1957595"/>
            <a:ext cx="6819900" cy="5074684"/>
          </a:xfrm>
        </p:spPr>
        <p:txBody>
          <a:bodyPr lIns="0" rIns="0">
            <a:normAutofit fontScale="90000"/>
          </a:bodyPr>
          <a:lstStyle/>
          <a:p>
            <a:pPr algn="l"/>
            <a:r>
              <a:rPr lang="en-US" sz="3600" cap="none" dirty="0"/>
              <a:t>• Everyone in attendance will be muted once the meeting starts.</a:t>
            </a:r>
            <a:br>
              <a:rPr lang="en-US" sz="3600" cap="none" dirty="0"/>
            </a:br>
            <a:br>
              <a:rPr lang="en-US" sz="3600" cap="none" dirty="0"/>
            </a:br>
            <a:r>
              <a:rPr lang="en-US" sz="3600" cap="none" dirty="0"/>
              <a:t>• If you want to comment, you will need to unmute yourself.  I will try to manage the conversations to make sure everyone has the opportunity to speak out.</a:t>
            </a:r>
            <a:br>
              <a:rPr lang="en-US" sz="3600" cap="none" dirty="0"/>
            </a:br>
            <a:br>
              <a:rPr lang="en-US" sz="3600" cap="none" dirty="0"/>
            </a:br>
            <a:r>
              <a:rPr lang="en-US" sz="3600" cap="none" dirty="0"/>
              <a:t>• Feel free to submit thoughts via the chat and hopefully one of our OSAA staff members will be monitoring that.</a:t>
            </a:r>
            <a:br>
              <a:rPr lang="en-US" sz="3600" cap="none" dirty="0"/>
            </a:br>
            <a:br>
              <a:rPr lang="en-US" sz="3600" cap="none" dirty="0"/>
            </a:br>
            <a:br>
              <a:rPr lang="en-US" sz="3600" cap="none" dirty="0"/>
            </a:br>
            <a:br>
              <a:rPr lang="en-US" sz="3600" cap="none" dirty="0"/>
            </a:br>
            <a:endParaRPr lang="en-US" sz="7000" b="0" cap="none" dirty="0"/>
          </a:p>
        </p:txBody>
      </p:sp>
      <p:pic>
        <p:nvPicPr>
          <p:cNvPr id="6" name="Picture 5"/>
          <p:cNvPicPr>
            <a:picLocks noChangeAspect="1"/>
          </p:cNvPicPr>
          <p:nvPr/>
        </p:nvPicPr>
        <p:blipFill>
          <a:blip r:embed="rId3"/>
          <a:stretch>
            <a:fillRect/>
          </a:stretch>
        </p:blipFill>
        <p:spPr>
          <a:xfrm>
            <a:off x="2854560" y="624095"/>
            <a:ext cx="1333500" cy="1333500"/>
          </a:xfrm>
          <a:prstGeom prst="rect">
            <a:avLst/>
          </a:prstGeom>
        </p:spPr>
      </p:pic>
      <p:pic>
        <p:nvPicPr>
          <p:cNvPr id="5" name="Picture 15" descr="DBZ00007">
            <a:extLst>
              <a:ext uri="{FF2B5EF4-FFF2-40B4-BE49-F238E27FC236}">
                <a16:creationId xmlns:a16="http://schemas.microsoft.com/office/drawing/2014/main" id="{67BF2D92-7DF1-441D-BEC2-63343A30C5E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9125" y="4064689"/>
            <a:ext cx="2162925" cy="216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6D8ACFF0-59E4-497E-9431-2FA922EB5D22}"/>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00172" y="874965"/>
            <a:ext cx="1549598" cy="1082630"/>
          </a:xfrm>
          <a:prstGeom prst="rect">
            <a:avLst/>
          </a:prstGeom>
          <a:noFill/>
          <a:ln>
            <a:noFill/>
          </a:ln>
          <a:effectLst/>
        </p:spPr>
      </p:pic>
      <p:pic>
        <p:nvPicPr>
          <p:cNvPr id="1026" name="Picture 2" descr="Logo">
            <a:extLst>
              <a:ext uri="{FF2B5EF4-FFF2-40B4-BE49-F238E27FC236}">
                <a16:creationId xmlns:a16="http://schemas.microsoft.com/office/drawing/2014/main" id="{D2ED5E78-DD80-41B7-B767-F25C7AAB4C1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57445" y="2160105"/>
            <a:ext cx="2034208" cy="203420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E492DDEA-26FC-4D8A-8CF7-C715E4F2B6B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4093" y="2461177"/>
            <a:ext cx="1833352" cy="134882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C550F22E-C8D4-4582-92C9-F69E237533D3}"/>
              </a:ext>
            </a:extLst>
          </p:cNvPr>
          <p:cNvSpPr txBox="1"/>
          <p:nvPr/>
        </p:nvSpPr>
        <p:spPr>
          <a:xfrm>
            <a:off x="4491653" y="300177"/>
            <a:ext cx="5181600" cy="707886"/>
          </a:xfrm>
          <a:prstGeom prst="rect">
            <a:avLst/>
          </a:prstGeom>
          <a:noFill/>
        </p:spPr>
        <p:txBody>
          <a:bodyPr wrap="square" rtlCol="0">
            <a:spAutoFit/>
          </a:bodyPr>
          <a:lstStyle/>
          <a:p>
            <a:r>
              <a:rPr lang="en-US" sz="4000" dirty="0"/>
              <a:t>Ground Rules:</a:t>
            </a:r>
          </a:p>
        </p:txBody>
      </p:sp>
    </p:spTree>
    <p:extLst>
      <p:ext uri="{BB962C8B-B14F-4D97-AF65-F5344CB8AC3E}">
        <p14:creationId xmlns:p14="http://schemas.microsoft.com/office/powerpoint/2010/main" val="383605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620370" y="2302151"/>
            <a:ext cx="6819900" cy="5074684"/>
          </a:xfrm>
        </p:spPr>
        <p:txBody>
          <a:bodyPr lIns="0" rIns="0">
            <a:normAutofit fontScale="90000"/>
          </a:bodyPr>
          <a:lstStyle/>
          <a:p>
            <a:pPr algn="l"/>
            <a:r>
              <a:rPr lang="en-US" sz="3600" cap="none" dirty="0"/>
              <a:t>• Challenge yourself to think about the WHOLE (the state), not so much about the PART (your school or program)</a:t>
            </a:r>
            <a:br>
              <a:rPr lang="en-US" sz="3600" cap="none" dirty="0"/>
            </a:br>
            <a:br>
              <a:rPr lang="en-US" sz="3600" cap="none" dirty="0"/>
            </a:br>
            <a:r>
              <a:rPr lang="en-US" sz="3600" cap="none" dirty="0"/>
              <a:t>•These meetings and future meetings are work sessions, no public testimony, and are meant for people to speak freely, so what is said needs to be confidential and no “finger-pointing” as we are all trying to be part of the solution and not part of the problem. </a:t>
            </a:r>
            <a:br>
              <a:rPr lang="en-US" sz="3600" cap="none" dirty="0"/>
            </a:br>
            <a:br>
              <a:rPr lang="en-US" sz="3600" cap="none" dirty="0"/>
            </a:br>
            <a:br>
              <a:rPr lang="en-US" sz="3600" cap="none" dirty="0"/>
            </a:br>
            <a:br>
              <a:rPr lang="en-US" sz="3600" cap="none" dirty="0"/>
            </a:br>
            <a:br>
              <a:rPr lang="en-US" sz="3600" cap="none" dirty="0"/>
            </a:br>
            <a:endParaRPr lang="en-US" sz="7000" b="0" cap="none" dirty="0"/>
          </a:p>
        </p:txBody>
      </p:sp>
      <p:pic>
        <p:nvPicPr>
          <p:cNvPr id="6" name="Picture 5"/>
          <p:cNvPicPr>
            <a:picLocks noChangeAspect="1"/>
          </p:cNvPicPr>
          <p:nvPr/>
        </p:nvPicPr>
        <p:blipFill>
          <a:blip r:embed="rId3"/>
          <a:stretch>
            <a:fillRect/>
          </a:stretch>
        </p:blipFill>
        <p:spPr>
          <a:xfrm>
            <a:off x="2854560" y="624095"/>
            <a:ext cx="1333500" cy="1333500"/>
          </a:xfrm>
          <a:prstGeom prst="rect">
            <a:avLst/>
          </a:prstGeom>
        </p:spPr>
      </p:pic>
      <p:pic>
        <p:nvPicPr>
          <p:cNvPr id="5" name="Picture 15" descr="DBZ00007">
            <a:extLst>
              <a:ext uri="{FF2B5EF4-FFF2-40B4-BE49-F238E27FC236}">
                <a16:creationId xmlns:a16="http://schemas.microsoft.com/office/drawing/2014/main" id="{67BF2D92-7DF1-441D-BEC2-63343A30C5E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9125" y="4064689"/>
            <a:ext cx="2162925" cy="216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6D8ACFF0-59E4-497E-9431-2FA922EB5D22}"/>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00172" y="874965"/>
            <a:ext cx="1549598" cy="1082630"/>
          </a:xfrm>
          <a:prstGeom prst="rect">
            <a:avLst/>
          </a:prstGeom>
          <a:noFill/>
          <a:ln>
            <a:noFill/>
          </a:ln>
          <a:effectLst/>
        </p:spPr>
      </p:pic>
      <p:pic>
        <p:nvPicPr>
          <p:cNvPr id="1026" name="Picture 2" descr="Logo">
            <a:extLst>
              <a:ext uri="{FF2B5EF4-FFF2-40B4-BE49-F238E27FC236}">
                <a16:creationId xmlns:a16="http://schemas.microsoft.com/office/drawing/2014/main" id="{D2ED5E78-DD80-41B7-B767-F25C7AAB4C1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57445" y="2160105"/>
            <a:ext cx="2034208" cy="203420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E492DDEA-26FC-4D8A-8CF7-C715E4F2B6B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4093" y="2461177"/>
            <a:ext cx="1833352" cy="134882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C550F22E-C8D4-4582-92C9-F69E237533D3}"/>
              </a:ext>
            </a:extLst>
          </p:cNvPr>
          <p:cNvSpPr txBox="1"/>
          <p:nvPr/>
        </p:nvSpPr>
        <p:spPr>
          <a:xfrm>
            <a:off x="4491653" y="300177"/>
            <a:ext cx="5181600" cy="707886"/>
          </a:xfrm>
          <a:prstGeom prst="rect">
            <a:avLst/>
          </a:prstGeom>
          <a:noFill/>
        </p:spPr>
        <p:txBody>
          <a:bodyPr wrap="square" rtlCol="0">
            <a:spAutoFit/>
          </a:bodyPr>
          <a:lstStyle/>
          <a:p>
            <a:r>
              <a:rPr lang="en-US" sz="4000" dirty="0"/>
              <a:t>Ground Rules:</a:t>
            </a:r>
          </a:p>
        </p:txBody>
      </p:sp>
    </p:spTree>
    <p:extLst>
      <p:ext uri="{BB962C8B-B14F-4D97-AF65-F5344CB8AC3E}">
        <p14:creationId xmlns:p14="http://schemas.microsoft.com/office/powerpoint/2010/main" val="632891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620370" y="2302151"/>
            <a:ext cx="6819900" cy="5074684"/>
          </a:xfrm>
        </p:spPr>
        <p:txBody>
          <a:bodyPr lIns="0" rIns="0">
            <a:normAutofit fontScale="90000"/>
          </a:bodyPr>
          <a:lstStyle/>
          <a:p>
            <a:pPr algn="l"/>
            <a:r>
              <a:rPr lang="en-US" sz="3600" cap="none" dirty="0"/>
              <a:t>• To develop a set of recommendations that we can present to the OSAA Executive Board to help our membership schools with guidance and a comprehensive set of guidelines in the specific sport of soccer</a:t>
            </a:r>
            <a:br>
              <a:rPr lang="en-US" sz="3600" cap="none" dirty="0"/>
            </a:br>
            <a:br>
              <a:rPr lang="en-US" sz="3600" cap="none" dirty="0"/>
            </a:br>
            <a:r>
              <a:rPr lang="en-US" sz="3600" cap="none" dirty="0"/>
              <a:t>•We need to remember that we are dealing with 179 schools who offer soccer and are from all scopes so we need to make it fairly simple (KISS method)</a:t>
            </a:r>
            <a:br>
              <a:rPr lang="en-US" sz="3600" cap="none" dirty="0"/>
            </a:br>
            <a:br>
              <a:rPr lang="en-US" sz="3600" cap="none" dirty="0"/>
            </a:br>
            <a:br>
              <a:rPr lang="en-US" sz="3600" cap="none" dirty="0"/>
            </a:br>
            <a:br>
              <a:rPr lang="en-US" sz="3600" cap="none" dirty="0"/>
            </a:br>
            <a:br>
              <a:rPr lang="en-US" sz="3600" cap="none" dirty="0"/>
            </a:br>
            <a:endParaRPr lang="en-US" sz="7000" b="0" cap="none" dirty="0"/>
          </a:p>
        </p:txBody>
      </p:sp>
      <p:pic>
        <p:nvPicPr>
          <p:cNvPr id="6" name="Picture 5"/>
          <p:cNvPicPr>
            <a:picLocks noChangeAspect="1"/>
          </p:cNvPicPr>
          <p:nvPr/>
        </p:nvPicPr>
        <p:blipFill>
          <a:blip r:embed="rId3"/>
          <a:stretch>
            <a:fillRect/>
          </a:stretch>
        </p:blipFill>
        <p:spPr>
          <a:xfrm>
            <a:off x="2854560" y="624095"/>
            <a:ext cx="1333500" cy="1333500"/>
          </a:xfrm>
          <a:prstGeom prst="rect">
            <a:avLst/>
          </a:prstGeom>
        </p:spPr>
      </p:pic>
      <p:pic>
        <p:nvPicPr>
          <p:cNvPr id="5" name="Picture 15" descr="DBZ00007">
            <a:extLst>
              <a:ext uri="{FF2B5EF4-FFF2-40B4-BE49-F238E27FC236}">
                <a16:creationId xmlns:a16="http://schemas.microsoft.com/office/drawing/2014/main" id="{67BF2D92-7DF1-441D-BEC2-63343A30C5E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9125" y="4064689"/>
            <a:ext cx="2162925" cy="216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6D8ACFF0-59E4-497E-9431-2FA922EB5D22}"/>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00172" y="874965"/>
            <a:ext cx="1549598" cy="1082630"/>
          </a:xfrm>
          <a:prstGeom prst="rect">
            <a:avLst/>
          </a:prstGeom>
          <a:noFill/>
          <a:ln>
            <a:noFill/>
          </a:ln>
          <a:effectLst/>
        </p:spPr>
      </p:pic>
      <p:pic>
        <p:nvPicPr>
          <p:cNvPr id="1026" name="Picture 2" descr="Logo">
            <a:extLst>
              <a:ext uri="{FF2B5EF4-FFF2-40B4-BE49-F238E27FC236}">
                <a16:creationId xmlns:a16="http://schemas.microsoft.com/office/drawing/2014/main" id="{D2ED5E78-DD80-41B7-B767-F25C7AAB4C1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57445" y="2160105"/>
            <a:ext cx="2034208" cy="203420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E492DDEA-26FC-4D8A-8CF7-C715E4F2B6B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4093" y="2461177"/>
            <a:ext cx="1833352" cy="134882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C550F22E-C8D4-4582-92C9-F69E237533D3}"/>
              </a:ext>
            </a:extLst>
          </p:cNvPr>
          <p:cNvSpPr txBox="1"/>
          <p:nvPr/>
        </p:nvSpPr>
        <p:spPr>
          <a:xfrm>
            <a:off x="4491653" y="300177"/>
            <a:ext cx="5181600" cy="707886"/>
          </a:xfrm>
          <a:prstGeom prst="rect">
            <a:avLst/>
          </a:prstGeom>
          <a:noFill/>
        </p:spPr>
        <p:txBody>
          <a:bodyPr wrap="square" rtlCol="0">
            <a:spAutoFit/>
          </a:bodyPr>
          <a:lstStyle/>
          <a:p>
            <a:r>
              <a:rPr lang="en-US" sz="4000" dirty="0"/>
              <a:t>Goals:</a:t>
            </a:r>
          </a:p>
        </p:txBody>
      </p:sp>
    </p:spTree>
    <p:extLst>
      <p:ext uri="{BB962C8B-B14F-4D97-AF65-F5344CB8AC3E}">
        <p14:creationId xmlns:p14="http://schemas.microsoft.com/office/powerpoint/2010/main" val="1775099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620370" y="2302151"/>
            <a:ext cx="6819900" cy="5074684"/>
          </a:xfrm>
        </p:spPr>
        <p:txBody>
          <a:bodyPr lIns="0" rIns="0">
            <a:normAutofit fontScale="90000"/>
          </a:bodyPr>
          <a:lstStyle/>
          <a:p>
            <a:pPr algn="l"/>
            <a:r>
              <a:rPr lang="en-US" sz="3600" cap="none" dirty="0"/>
              <a:t>• All membership schools are in a Moratorium-like restrictions until May 25, regardless to some counties re-opening soon.</a:t>
            </a:r>
            <a:br>
              <a:rPr lang="en-US" sz="3600" cap="none" dirty="0"/>
            </a:br>
            <a:br>
              <a:rPr lang="en-US" sz="3600" cap="none" dirty="0"/>
            </a:br>
            <a:r>
              <a:rPr lang="en-US" sz="3600" cap="none" dirty="0"/>
              <a:t>•The OSAA Executive Board is meeting on May 20 to discuss what role the OSAA should play throughout the summer (after May 25).</a:t>
            </a:r>
            <a:br>
              <a:rPr lang="en-US" sz="3600" cap="none" dirty="0"/>
            </a:br>
            <a:br>
              <a:rPr lang="en-US" sz="3600" cap="none" dirty="0"/>
            </a:br>
            <a:br>
              <a:rPr lang="en-US" sz="3600" cap="none" dirty="0"/>
            </a:br>
            <a:br>
              <a:rPr lang="en-US" sz="3600" cap="none" dirty="0"/>
            </a:br>
            <a:br>
              <a:rPr lang="en-US" sz="3600" cap="none" dirty="0"/>
            </a:br>
            <a:endParaRPr lang="en-US" sz="7000" b="0" cap="none" dirty="0"/>
          </a:p>
        </p:txBody>
      </p:sp>
      <p:pic>
        <p:nvPicPr>
          <p:cNvPr id="6" name="Picture 5"/>
          <p:cNvPicPr>
            <a:picLocks noChangeAspect="1"/>
          </p:cNvPicPr>
          <p:nvPr/>
        </p:nvPicPr>
        <p:blipFill>
          <a:blip r:embed="rId3"/>
          <a:stretch>
            <a:fillRect/>
          </a:stretch>
        </p:blipFill>
        <p:spPr>
          <a:xfrm>
            <a:off x="2854560" y="624095"/>
            <a:ext cx="1333500" cy="1333500"/>
          </a:xfrm>
          <a:prstGeom prst="rect">
            <a:avLst/>
          </a:prstGeom>
        </p:spPr>
      </p:pic>
      <p:pic>
        <p:nvPicPr>
          <p:cNvPr id="5" name="Picture 15" descr="DBZ00007">
            <a:extLst>
              <a:ext uri="{FF2B5EF4-FFF2-40B4-BE49-F238E27FC236}">
                <a16:creationId xmlns:a16="http://schemas.microsoft.com/office/drawing/2014/main" id="{67BF2D92-7DF1-441D-BEC2-63343A30C5E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9125" y="4064689"/>
            <a:ext cx="2162925" cy="216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6D8ACFF0-59E4-497E-9431-2FA922EB5D22}"/>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00172" y="874965"/>
            <a:ext cx="1549598" cy="1082630"/>
          </a:xfrm>
          <a:prstGeom prst="rect">
            <a:avLst/>
          </a:prstGeom>
          <a:noFill/>
          <a:ln>
            <a:noFill/>
          </a:ln>
          <a:effectLst/>
        </p:spPr>
      </p:pic>
      <p:pic>
        <p:nvPicPr>
          <p:cNvPr id="1026" name="Picture 2" descr="Logo">
            <a:extLst>
              <a:ext uri="{FF2B5EF4-FFF2-40B4-BE49-F238E27FC236}">
                <a16:creationId xmlns:a16="http://schemas.microsoft.com/office/drawing/2014/main" id="{D2ED5E78-DD80-41B7-B767-F25C7AAB4C1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57445" y="2160105"/>
            <a:ext cx="2034208" cy="203420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E492DDEA-26FC-4D8A-8CF7-C715E4F2B6B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4093" y="2461177"/>
            <a:ext cx="1833352" cy="134882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C550F22E-C8D4-4582-92C9-F69E237533D3}"/>
              </a:ext>
            </a:extLst>
          </p:cNvPr>
          <p:cNvSpPr txBox="1"/>
          <p:nvPr/>
        </p:nvSpPr>
        <p:spPr>
          <a:xfrm>
            <a:off x="4491653" y="300177"/>
            <a:ext cx="5181600" cy="707886"/>
          </a:xfrm>
          <a:prstGeom prst="rect">
            <a:avLst/>
          </a:prstGeom>
          <a:noFill/>
        </p:spPr>
        <p:txBody>
          <a:bodyPr wrap="square" rtlCol="0">
            <a:spAutoFit/>
          </a:bodyPr>
          <a:lstStyle/>
          <a:p>
            <a:r>
              <a:rPr lang="en-US" sz="4000" dirty="0"/>
              <a:t>What we know today:</a:t>
            </a:r>
          </a:p>
        </p:txBody>
      </p:sp>
    </p:spTree>
    <p:extLst>
      <p:ext uri="{BB962C8B-B14F-4D97-AF65-F5344CB8AC3E}">
        <p14:creationId xmlns:p14="http://schemas.microsoft.com/office/powerpoint/2010/main" val="638799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713135" y="2712969"/>
            <a:ext cx="7081300" cy="5074684"/>
          </a:xfrm>
        </p:spPr>
        <p:txBody>
          <a:bodyPr lIns="0" rIns="0">
            <a:normAutofit fontScale="90000"/>
          </a:bodyPr>
          <a:lstStyle/>
          <a:p>
            <a:pPr algn="l"/>
            <a:r>
              <a:rPr lang="en-US" sz="3600" cap="none" dirty="0"/>
              <a:t>• Governor’s Executive Orders</a:t>
            </a:r>
            <a:br>
              <a:rPr lang="en-US" sz="3600" cap="none" dirty="0"/>
            </a:br>
            <a:r>
              <a:rPr lang="en-US" sz="3600" cap="none" dirty="0"/>
              <a:t>	20-20:  extends school closures</a:t>
            </a:r>
            <a:br>
              <a:rPr lang="en-US" sz="3600" cap="none" dirty="0"/>
            </a:br>
            <a:r>
              <a:rPr lang="en-US" sz="3600" cap="none" dirty="0"/>
              <a:t>	 until June 30 (</a:t>
            </a:r>
            <a:r>
              <a:rPr lang="en-US" sz="2700" i="1" cap="none" dirty="0"/>
              <a:t>actually it is until the </a:t>
            </a:r>
            <a:br>
              <a:rPr lang="en-US" sz="2700" i="1" cap="none" dirty="0"/>
            </a:br>
            <a:r>
              <a:rPr lang="en-US" sz="2700" i="1" cap="none" dirty="0"/>
              <a:t>	end of each districts’ school/contract year {varies</a:t>
            </a:r>
            <a:br>
              <a:rPr lang="en-US" sz="2700" i="1" cap="none" dirty="0"/>
            </a:br>
            <a:r>
              <a:rPr lang="en-US" sz="2700" i="1" cap="none" dirty="0"/>
              <a:t>	 by district}</a:t>
            </a:r>
            <a:r>
              <a:rPr lang="en-US" sz="3600" cap="none" dirty="0"/>
              <a:t>).</a:t>
            </a:r>
            <a:br>
              <a:rPr lang="en-US" sz="3600" cap="none" dirty="0"/>
            </a:br>
            <a:br>
              <a:rPr lang="en-US" sz="3600" cap="none" dirty="0"/>
            </a:br>
            <a:r>
              <a:rPr lang="en-US" sz="3600" cap="none" dirty="0"/>
              <a:t>	20-12: Allows outside activity, but no</a:t>
            </a:r>
            <a:br>
              <a:rPr lang="en-US" sz="3600" cap="none" dirty="0"/>
            </a:br>
            <a:r>
              <a:rPr lang="en-US" sz="3600" cap="none" dirty="0"/>
              <a:t>	 contact and must keep physical</a:t>
            </a:r>
            <a:br>
              <a:rPr lang="en-US" sz="3600" cap="none" dirty="0"/>
            </a:br>
            <a:r>
              <a:rPr lang="en-US" sz="3600" cap="none" dirty="0"/>
              <a:t>	 distancing.</a:t>
            </a:r>
            <a:br>
              <a:rPr lang="en-US" sz="3600" cap="none" dirty="0"/>
            </a:br>
            <a:br>
              <a:rPr lang="en-US" sz="3600" cap="none" dirty="0"/>
            </a:br>
            <a:r>
              <a:rPr lang="en-US" sz="3600" cap="none" dirty="0"/>
              <a:t>The state plans to release Summer Camp and Summer School guidance on May 15</a:t>
            </a:r>
            <a:br>
              <a:rPr lang="en-US" sz="3600" cap="none" dirty="0"/>
            </a:br>
            <a:br>
              <a:rPr lang="en-US" sz="3600" cap="none" dirty="0"/>
            </a:br>
            <a:br>
              <a:rPr lang="en-US" sz="3600" cap="none" dirty="0"/>
            </a:br>
            <a:br>
              <a:rPr lang="en-US" sz="3600" cap="none" dirty="0"/>
            </a:br>
            <a:br>
              <a:rPr lang="en-US" sz="3600" cap="none" dirty="0"/>
            </a:br>
            <a:br>
              <a:rPr lang="en-US" sz="3600" cap="none" dirty="0"/>
            </a:br>
            <a:br>
              <a:rPr lang="en-US" sz="3600" cap="none" dirty="0"/>
            </a:br>
            <a:endParaRPr lang="en-US" sz="7000" b="0" cap="none" dirty="0"/>
          </a:p>
        </p:txBody>
      </p:sp>
      <p:pic>
        <p:nvPicPr>
          <p:cNvPr id="6" name="Picture 5"/>
          <p:cNvPicPr>
            <a:picLocks noChangeAspect="1"/>
          </p:cNvPicPr>
          <p:nvPr/>
        </p:nvPicPr>
        <p:blipFill>
          <a:blip r:embed="rId3"/>
          <a:stretch>
            <a:fillRect/>
          </a:stretch>
        </p:blipFill>
        <p:spPr>
          <a:xfrm>
            <a:off x="2854560" y="624095"/>
            <a:ext cx="1333500" cy="1333500"/>
          </a:xfrm>
          <a:prstGeom prst="rect">
            <a:avLst/>
          </a:prstGeom>
        </p:spPr>
      </p:pic>
      <p:pic>
        <p:nvPicPr>
          <p:cNvPr id="5" name="Picture 15" descr="DBZ00007">
            <a:extLst>
              <a:ext uri="{FF2B5EF4-FFF2-40B4-BE49-F238E27FC236}">
                <a16:creationId xmlns:a16="http://schemas.microsoft.com/office/drawing/2014/main" id="{67BF2D92-7DF1-441D-BEC2-63343A30C5E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9125" y="4064689"/>
            <a:ext cx="2162925" cy="216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6D8ACFF0-59E4-497E-9431-2FA922EB5D22}"/>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00172" y="874965"/>
            <a:ext cx="1549598" cy="1082630"/>
          </a:xfrm>
          <a:prstGeom prst="rect">
            <a:avLst/>
          </a:prstGeom>
          <a:noFill/>
          <a:ln>
            <a:noFill/>
          </a:ln>
          <a:effectLst/>
        </p:spPr>
      </p:pic>
      <p:pic>
        <p:nvPicPr>
          <p:cNvPr id="1026" name="Picture 2" descr="Logo">
            <a:extLst>
              <a:ext uri="{FF2B5EF4-FFF2-40B4-BE49-F238E27FC236}">
                <a16:creationId xmlns:a16="http://schemas.microsoft.com/office/drawing/2014/main" id="{D2ED5E78-DD80-41B7-B767-F25C7AAB4C1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57445" y="2160105"/>
            <a:ext cx="2034208" cy="203420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E492DDEA-26FC-4D8A-8CF7-C715E4F2B6B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4093" y="2461177"/>
            <a:ext cx="1833352" cy="134882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C550F22E-C8D4-4582-92C9-F69E237533D3}"/>
              </a:ext>
            </a:extLst>
          </p:cNvPr>
          <p:cNvSpPr txBox="1"/>
          <p:nvPr/>
        </p:nvSpPr>
        <p:spPr>
          <a:xfrm>
            <a:off x="4491653" y="300177"/>
            <a:ext cx="5181600" cy="707886"/>
          </a:xfrm>
          <a:prstGeom prst="rect">
            <a:avLst/>
          </a:prstGeom>
          <a:noFill/>
        </p:spPr>
        <p:txBody>
          <a:bodyPr wrap="square" rtlCol="0">
            <a:spAutoFit/>
          </a:bodyPr>
          <a:lstStyle/>
          <a:p>
            <a:r>
              <a:rPr lang="en-US" sz="4000" dirty="0"/>
              <a:t>What we know today:</a:t>
            </a:r>
          </a:p>
        </p:txBody>
      </p:sp>
    </p:spTree>
    <p:extLst>
      <p:ext uri="{BB962C8B-B14F-4D97-AF65-F5344CB8AC3E}">
        <p14:creationId xmlns:p14="http://schemas.microsoft.com/office/powerpoint/2010/main" val="1989736757"/>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ACC63D00-1EE0-4159-BF5A-6FF02000B710}"/>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ACC63D00-1EE0-4159-BF5A-6FF02000B710}"/>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21167</TotalTime>
  <Words>543</Words>
  <Application>Microsoft Office PowerPoint</Application>
  <PresentationFormat>Widescreen</PresentationFormat>
  <Paragraphs>91</Paragraphs>
  <Slides>17</Slides>
  <Notes>17</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17</vt:i4>
      </vt:variant>
    </vt:vector>
  </HeadingPairs>
  <TitlesOfParts>
    <vt:vector size="24" baseType="lpstr">
      <vt:lpstr>Arial</vt:lpstr>
      <vt:lpstr>Calibri</vt:lpstr>
      <vt:lpstr>Calibri Light</vt:lpstr>
      <vt:lpstr>Corbel</vt:lpstr>
      <vt:lpstr>Basis</vt:lpstr>
      <vt:lpstr>Custom Design</vt:lpstr>
      <vt:lpstr>1_Basis</vt:lpstr>
      <vt:lpstr>Soccer Contingency Planning </vt:lpstr>
      <vt:lpstr>THANK YOU!!! </vt:lpstr>
      <vt:lpstr>We realize that there are going to be more questions than answers.  We have future meetings and topics, so don’t worry if your questions don’t get answered today, we need to stay focused.  Need to get a lot accomplished, we have a strategy to address most topics, if by the end of our third meeting we have not addresses your questions/concerns. Call me or email me.  We need to stay focused on the topics.   </vt:lpstr>
      <vt:lpstr>SOCCER CONTINGENCY GROUP </vt:lpstr>
      <vt:lpstr>• Everyone in attendance will be muted once the meeting starts.  • If you want to comment, you will need to unmute yourself.  I will try to manage the conversations to make sure everyone has the opportunity to speak out.  • Feel free to submit thoughts via the chat and hopefully one of our OSAA staff members will be monitoring that.    </vt:lpstr>
      <vt:lpstr>• Challenge yourself to think about the WHOLE (the state), not so much about the PART (your school or program)  •These meetings and future meetings are work sessions, no public testimony, and are meant for people to speak freely, so what is said needs to be confidential and no “finger-pointing” as we are all trying to be part of the solution and not part of the problem.      </vt:lpstr>
      <vt:lpstr>• To develop a set of recommendations that we can present to the OSAA Executive Board to help our membership schools with guidance and a comprehensive set of guidelines in the specific sport of soccer  •We need to remember that we are dealing with 179 schools who offer soccer and are from all scopes so we need to make it fairly simple (KISS method)     </vt:lpstr>
      <vt:lpstr>• All membership schools are in a Moratorium-like restrictions until May 25, regardless to some counties re-opening soon.  •The OSAA Executive Board is meeting on May 20 to discuss what role the OSAA should play throughout the summer (after May 25).     </vt:lpstr>
      <vt:lpstr>• Governor’s Executive Orders  20-20:  extends school closures   until June 30 (actually it is until the   end of each districts’ school/contract year {varies   by district}).   20-12: Allows outside activity, but no   contact and must keep physical   distancing.  The state plans to release Summer Camp and Summer School guidance on May 15       </vt:lpstr>
      <vt:lpstr>• Governor’s Re-Opening Plan has the state opening in Phases.  33 of the 36 counties have applied to   reopen to Phase 1. (28 Counties   APPROVED today to reopen in Phase 1)   The 2020-21 School year will not   open “normal”.  Our ability to find   creative solutions to get coaches and   kids back together safely is   ESSENTIAL!         </vt:lpstr>
      <vt:lpstr>• Moving forward, our membership schools need guidance on what options they have depending on what Phase of the Re-opening they are in.  • What we develop and recommend will be impacted by the decisions of other entities - the situation continues to evolve and we should be prepared for changes to occur.         </vt:lpstr>
      <vt:lpstr>• The NFHS/SMAC and the OSAA/SMAC will be issuing medical guidance soon. Medical recommendations carry BIG WEIGHT with decision makers.  • Not every sport will have the same reopening timelines.  • The ODE will be forthcoming with decisions on whether or not schools will open as usual in September and will have an impact on OSAA Sports and Activities • Any Questions?        </vt:lpstr>
      <vt:lpstr>• What would you consider the minimum time needed to acclimate a soccer player that has had limited opportunity to train?  • What types of restrictions, number of trainings/practices do you use in your programs?  • If there was an interruption during the season, would we need to have a re-acclimation period before starting again?          </vt:lpstr>
      <vt:lpstr>• If in small groups (no more than 5, including a coach) were allowed to convene to practice, could soccer coaches make that work?  • What if the number was 10?  •How would physical distancing work in soccer?        </vt:lpstr>
      <vt:lpstr>• What is your comfort level with soccer camps or clinics organized and/or conducted  by member schools during the summer?  • Should we be taking a position on these events?        </vt:lpstr>
      <vt:lpstr>• Thursday, May 21 (4:00pm – 5:15pm)  • Thursday, May 27 (4:00pm – 5:15pm)  • Thursday, June 4 (4:00pm – 5:15pm)  • Thursday, June 11 (4:00pm – 5:15pm)  Will send you the focused questions for the meeting when I send you the invitation.        </vt:lpstr>
      <vt:lpstr>• THANK YOU for participating!!!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Foster</dc:creator>
  <cp:lastModifiedBy>Kris Welch</cp:lastModifiedBy>
  <cp:revision>244</cp:revision>
  <cp:lastPrinted>2020-05-14T19:22:16Z</cp:lastPrinted>
  <dcterms:created xsi:type="dcterms:W3CDTF">2016-08-02T22:12:00Z</dcterms:created>
  <dcterms:modified xsi:type="dcterms:W3CDTF">2020-05-15T16:16:38Z</dcterms:modified>
</cp:coreProperties>
</file>