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  <p:sldMasterId id="2147483710" r:id="rId2"/>
    <p:sldMasterId id="2147483697" r:id="rId3"/>
  </p:sldMasterIdLst>
  <p:notesMasterIdLst>
    <p:notesMasterId r:id="rId12"/>
  </p:notesMasterIdLst>
  <p:handoutMasterIdLst>
    <p:handoutMasterId r:id="rId13"/>
  </p:handoutMasterIdLst>
  <p:sldIdLst>
    <p:sldId id="256" r:id="rId4"/>
    <p:sldId id="339" r:id="rId5"/>
    <p:sldId id="348" r:id="rId6"/>
    <p:sldId id="332" r:id="rId7"/>
    <p:sldId id="347" r:id="rId8"/>
    <p:sldId id="345" r:id="rId9"/>
    <p:sldId id="341" r:id="rId10"/>
    <p:sldId id="290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86795" autoAdjust="0"/>
  </p:normalViewPr>
  <p:slideViewPr>
    <p:cSldViewPr snapToGrid="0">
      <p:cViewPr varScale="1">
        <p:scale>
          <a:sx n="79" d="100"/>
          <a:sy n="79" d="100"/>
        </p:scale>
        <p:origin x="82" y="1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74"/>
    </p:cViewPr>
  </p:sorterViewPr>
  <p:notesViewPr>
    <p:cSldViewPr snapToGrid="0">
      <p:cViewPr varScale="1">
        <p:scale>
          <a:sx n="65" d="100"/>
          <a:sy n="65" d="100"/>
        </p:scale>
        <p:origin x="324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en-US"/>
              <a:t>OADA Conference - OSAA Update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r>
              <a:rPr lang="en-US"/>
              <a:t>April 14,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2BBA25D7-BCF4-4233-9154-CC1F04CC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332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r>
              <a:rPr lang="en-US"/>
              <a:t>OADA Conference - OSAA Update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3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r>
              <a:rPr lang="en-US"/>
              <a:t>April 14, 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7"/>
            <a:ext cx="560705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8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8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22347DF-E129-4980-9ADD-0EAD02D7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865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47DF-E129-4980-9ADD-0EAD02D7BB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224A7-41FA-4E06-A5BD-4D2F61037E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14, 2019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OADA Conference - OSAA Update</a:t>
            </a:r>
          </a:p>
        </p:txBody>
      </p:sp>
    </p:spTree>
    <p:extLst>
      <p:ext uri="{BB962C8B-B14F-4D97-AF65-F5344CB8AC3E}">
        <p14:creationId xmlns:p14="http://schemas.microsoft.com/office/powerpoint/2010/main" val="362746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5850" y="1143000"/>
            <a:ext cx="6181090" cy="4572000"/>
          </a:xfrm>
        </p:spPr>
        <p:txBody>
          <a:bodyPr anchor="ctr" anchorCtr="0">
            <a:normAutofit/>
          </a:bodyPr>
          <a:lstStyle>
            <a:lvl1pPr algn="ctr">
              <a:lnSpc>
                <a:spcPct val="85000"/>
              </a:lnSpc>
              <a:defRPr sz="72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07260" y="3429000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DD63-0046-44E2-BA5D-144C49518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D0C7A-3095-4C8B-8222-1A8D0E0EB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E1D4-4D4B-48F5-A00C-3ADA9852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05F9-2F8B-4184-9F19-30EEA51F0646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230B7-B5AB-43D7-9CEF-05C36BF3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61713-EC1E-412A-B47F-56BC292F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982-3C6D-40CA-9073-AA2066F7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5735-F610-4460-A2AB-A972D30BA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84268-B361-4FCF-97C2-669ADB7C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A05C9-F235-4330-92B4-C4FC29A2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5DF95-A1F9-48D7-B2CE-9CEEEB0D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976C7-E4AE-4EFC-9BA5-05D4BB24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0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9AEA-FB3D-4269-AB51-D7DAC8C0F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97193-347D-4B42-95C8-B034AF22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7965F-FB1A-4D58-B4A5-17057238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1C6CA-18DB-4FD8-9C4B-A8C6E328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4848-CA4E-4B3E-8DBB-D44B885A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07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9F37-AA11-4ADA-B8E8-70097424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5FB05-66B1-4E76-AE19-A8037749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EA1A1-C630-45C3-9D6F-3CB9635F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4B9EA-292D-4D54-AF86-D64C3FA6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F67E3-065C-42C4-80B4-0034FF85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5A8D-E1E5-43C4-A74F-BEDDAEAD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0FF7C-0D72-460C-8475-FB34E12AA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8F1E6-ED11-4F38-B398-2CC10C95D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8BCC0-24AD-40E0-AE58-093A4536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4989C-F1EF-43FF-928F-37323D66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6CE6B-F468-43A0-A78C-3EEB2601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15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400B-5EFA-454E-A06B-E49421A7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CB58A-02AF-41B8-A4A4-A847BAD19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11DEB-0A40-454F-9239-5BC9ED6A2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AFC224-3926-4C28-B236-05A669055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7401D-B4CA-4219-AAF6-BC3873C79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2CAE8-942E-4B08-A6DB-68417128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ECD734-1B8E-4970-B3E8-B32CFEEE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656A2-F074-452E-9E37-1AC8EEB5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38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85B5-EDB3-4CCF-B83F-6BA838A0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D2CF9-491D-46AD-A5FF-00802734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9C9F8-3564-4493-92FD-8B1756B0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5FDAD-2C9A-443E-B39A-D18698FF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7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C3AB5-0444-4856-944E-C41D6F56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9E2F6-9579-47A0-9322-0C24B627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68A1C-D265-42A0-8F17-2E7042BD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6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788987" indent="-742950">
              <a:buFont typeface="+mj-lt"/>
              <a:buAutoNum type="alphaLcPeriod"/>
              <a:defRPr/>
            </a:lvl1pPr>
            <a:lvl2pPr marL="788987" indent="-514350">
              <a:buFont typeface="+mj-lt"/>
              <a:buAutoNum type="arabicPeriod"/>
              <a:defRPr/>
            </a:lvl2pPr>
            <a:lvl3pPr marL="1062037" indent="-514350">
              <a:buFont typeface="+mj-lt"/>
              <a:buAutoNum type="alphaLcParenR"/>
              <a:defRPr/>
            </a:lvl3pPr>
            <a:lvl4pPr marL="1279525" indent="-457200">
              <a:buFont typeface="+mj-lt"/>
              <a:buAutoNum type="romanLcPeriod"/>
              <a:defRPr/>
            </a:lvl4pPr>
            <a:lvl5pPr marL="1554162" indent="-457200">
              <a:buFont typeface="+mj-lt"/>
              <a:buAutoNum type="alphaLcPeriod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3687-8407-4BB3-B4DB-25780E04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4E48-4850-4D0D-9913-4410EADB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B8495-1748-4FF6-A069-4045AC565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17FB1-EEA6-4AFA-BAAB-A6266B9E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0ED29-213A-4637-BF2B-520E6807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2840C-1AB7-45EF-9CC7-CFF5A476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EC560-8FB9-41E0-BD7A-D9809CEAF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F7270B-E69B-4415-9337-7CB2052F3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12046-196F-40D0-9F29-C3A9DA920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D4E91-FE22-4A0B-9AA3-5ECE868D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23F23-F2C6-4C0F-897C-0BC9E756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D8C93-66CB-4361-B069-9AB4E3E2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86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9ACA-8CB7-4072-9DA5-687CF996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4CEE4-DC41-4A2E-B6D5-91DD65264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74826-BC6C-4FA0-8E0A-260F4A31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42027-C04F-4723-833B-1B4434FC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E5CDE-BDE0-4DDC-A977-56B74CF5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8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A42809-5F68-447D-A48C-3C9792B61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D9BE3-0925-4E1F-902A-318C23CA8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9592-5D84-4463-AE90-A495E84D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6D14-A5D1-4CE6-81C8-28A93EF9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2A3BA-1295-4CB0-A9FF-F2EAF58A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88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5850" y="1143000"/>
            <a:ext cx="6181090" cy="4572000"/>
          </a:xfrm>
        </p:spPr>
        <p:txBody>
          <a:bodyPr anchor="ctr" anchorCtr="0">
            <a:normAutofit/>
          </a:bodyPr>
          <a:lstStyle>
            <a:lvl1pPr algn="ctr">
              <a:lnSpc>
                <a:spcPct val="85000"/>
              </a:lnSpc>
              <a:defRPr sz="72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07260" y="3429000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897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43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204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91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852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2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017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54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53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948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2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231140" y="6223828"/>
            <a:ext cx="11715054" cy="3979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943669" y="340723"/>
            <a:ext cx="1894114" cy="1894114"/>
          </a:xfrm>
          <a:prstGeom prst="rect">
            <a:avLst/>
          </a:prstGeom>
          <a:blipFill dpi="0" rotWithShape="1">
            <a:blip r:embed="rId14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39725" indent="-293688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3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74675" indent="-3000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96925" indent="-2492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149350" indent="-32702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371600" indent="-2746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33A706-A42C-405B-96D1-B916BAE3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E427C-0ADD-43E1-96A7-EA74C86A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5502B-8C3B-4911-8B84-C04D3BB15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9867-65DB-46BE-9236-625A0666A195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A2D81-C7CB-4D30-9F65-6BDB09EE6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CB715-2F1A-4D28-9401-B71652629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34660-34BA-4D99-B1A3-82AF060EC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231140" y="6223828"/>
            <a:ext cx="11715054" cy="3979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0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39725" indent="-293688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3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574675" indent="-3000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796925" indent="-2492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149350" indent="-32702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371600" indent="-27463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14900" y="1171575"/>
            <a:ext cx="6819900" cy="4514850"/>
          </a:xfrm>
        </p:spPr>
        <p:txBody>
          <a:bodyPr lIns="0" rIns="0">
            <a:normAutofit/>
          </a:bodyPr>
          <a:lstStyle/>
          <a:p>
            <a:r>
              <a:rPr lang="en-US" sz="7000" cap="none" dirty="0"/>
              <a:t>Football</a:t>
            </a:r>
            <a:br>
              <a:rPr lang="en-US" sz="7000" cap="none" dirty="0"/>
            </a:br>
            <a:r>
              <a:rPr lang="en-US" sz="7000" cap="none" dirty="0"/>
              <a:t>Contingency Group</a:t>
            </a:r>
            <a:br>
              <a:rPr lang="en-US" sz="3600" cap="none" dirty="0"/>
            </a:br>
            <a:endParaRPr lang="en-US" sz="7000" b="0" cap="non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06" y="1666874"/>
            <a:ext cx="3524251" cy="35242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0" y="5040094"/>
            <a:ext cx="442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June 11, 2020</a:t>
            </a:r>
          </a:p>
        </p:txBody>
      </p:sp>
    </p:spTree>
    <p:extLst>
      <p:ext uri="{BB962C8B-B14F-4D97-AF65-F5344CB8AC3E}">
        <p14:creationId xmlns:p14="http://schemas.microsoft.com/office/powerpoint/2010/main" val="286803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EFE8-478A-49DB-BDFF-5A4E6683D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FA4C-C7C1-4207-BF2D-CFB660AA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Everyone in attendance will be muted once the meeting starts.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If you want to comment you will need to unmute yourself.   We will try to manage the conversations to make sure everyone has opportunity.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Feel free to submit thoughts via the chat function.  Staff will be monitoring.</a:t>
            </a:r>
          </a:p>
        </p:txBody>
      </p:sp>
    </p:spTree>
    <p:extLst>
      <p:ext uri="{BB962C8B-B14F-4D97-AF65-F5344CB8AC3E}">
        <p14:creationId xmlns:p14="http://schemas.microsoft.com/office/powerpoint/2010/main" val="199518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1BF8B2EC-ED1D-4FCE-8D10-F77390F2DA49}"/>
              </a:ext>
            </a:extLst>
          </p:cNvPr>
          <p:cNvSpPr txBox="1">
            <a:spLocks/>
          </p:cNvSpPr>
          <p:nvPr/>
        </p:nvSpPr>
        <p:spPr>
          <a:xfrm>
            <a:off x="5438735" y="269047"/>
            <a:ext cx="6513780" cy="2819400"/>
          </a:xfrm>
          <a:prstGeom prst="rect">
            <a:avLst/>
          </a:prstGeom>
        </p:spPr>
        <p:txBody>
          <a:bodyPr>
            <a:noAutofit/>
          </a:bodyPr>
          <a:lstStyle>
            <a:lvl1pPr marL="339725" indent="-2936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4675" indent="-3000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96925" indent="-2492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49350" indent="-327025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746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Clay Rounsaville, AD, Grants Pass HS</a:t>
            </a:r>
          </a:p>
          <a:p>
            <a:r>
              <a:rPr lang="en-US" sz="2800" b="1" dirty="0"/>
              <a:t>Ben Buchanan, AD, Banks HS</a:t>
            </a:r>
          </a:p>
          <a:p>
            <a:r>
              <a:rPr lang="en-US" sz="2800" b="1" dirty="0"/>
              <a:t>Brad Dunten, AD, Powder Valley HS</a:t>
            </a:r>
          </a:p>
          <a:p>
            <a:r>
              <a:rPr lang="en-US" sz="2800" b="1" dirty="0"/>
              <a:t>Greg Lawrence, Coach, Sherwood HS</a:t>
            </a:r>
          </a:p>
          <a:p>
            <a:r>
              <a:rPr lang="en-US" sz="2800" b="1" dirty="0"/>
              <a:t>Seth Womack, Coach, Redmond HS</a:t>
            </a:r>
          </a:p>
          <a:p>
            <a:r>
              <a:rPr lang="en-US" sz="2800" b="1" dirty="0"/>
              <a:t>Ian O’Brien, AD/Coach, Warrenton HS</a:t>
            </a:r>
          </a:p>
          <a:p>
            <a:pPr marL="274637" lvl="1" indent="0">
              <a:buFont typeface="Corbel" pitchFamily="34" charset="0"/>
              <a:buNone/>
            </a:pP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528BAD-7CFC-4554-AA84-76E409DE2538}"/>
              </a:ext>
            </a:extLst>
          </p:cNvPr>
          <p:cNvSpPr txBox="1">
            <a:spLocks/>
          </p:cNvSpPr>
          <p:nvPr/>
        </p:nvSpPr>
        <p:spPr>
          <a:xfrm>
            <a:off x="5438735" y="3534937"/>
            <a:ext cx="6513779" cy="3323063"/>
          </a:xfrm>
          <a:prstGeom prst="rect">
            <a:avLst/>
          </a:prstGeom>
        </p:spPr>
        <p:txBody>
          <a:bodyPr>
            <a:noAutofit/>
          </a:bodyPr>
          <a:lstStyle>
            <a:lvl1pPr marL="339725" indent="-2936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4675" indent="-3000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96925" indent="-2492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49350" indent="-327025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371600" indent="-2746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Bill Crowson, Supt/Coach, Monroe HS</a:t>
            </a:r>
          </a:p>
          <a:p>
            <a:r>
              <a:rPr lang="en-US" sz="2800" b="1" dirty="0"/>
              <a:t>Tony Smith, AD/Coach, St. Paul HS</a:t>
            </a:r>
          </a:p>
          <a:p>
            <a:r>
              <a:rPr lang="en-US" sz="2800" b="1" dirty="0"/>
              <a:t>Rob Younger, Executive Director, OACA</a:t>
            </a:r>
          </a:p>
          <a:p>
            <a:r>
              <a:rPr lang="en-US" sz="2800" b="1" dirty="0"/>
              <a:t>Jeff Peeler, Admin, PIL</a:t>
            </a:r>
          </a:p>
          <a:p>
            <a:r>
              <a:rPr lang="en-US" sz="2800" b="1" dirty="0"/>
              <a:t>Kevin Hatfield, OSAA Football SRI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75D09-2E3A-4107-86EC-3EF5216605DF}"/>
              </a:ext>
            </a:extLst>
          </p:cNvPr>
          <p:cNvSpPr txBox="1"/>
          <p:nvPr/>
        </p:nvSpPr>
        <p:spPr>
          <a:xfrm>
            <a:off x="519574" y="3995058"/>
            <a:ext cx="4669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OSAA Football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Contingency Planning Committee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21BC9E-63CC-490F-B05B-D56719772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560" y="624095"/>
            <a:ext cx="1333500" cy="133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C158B8-9F60-4C78-9CFA-7A61AD3842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72" y="874965"/>
            <a:ext cx="1549598" cy="10826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2" descr="Logo">
            <a:extLst>
              <a:ext uri="{FF2B5EF4-FFF2-40B4-BE49-F238E27FC236}">
                <a16:creationId xmlns:a16="http://schemas.microsoft.com/office/drawing/2014/main" id="{5BDD2F78-621B-4ACD-94FA-32D0C9BD6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45" y="2160105"/>
            <a:ext cx="2034208" cy="203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80B3BDA-5B9E-4ABD-8911-8C3936D75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93" y="2461177"/>
            <a:ext cx="1833352" cy="134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87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F6DB-E90F-482F-9D22-FC6266A97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know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744C5-B6D2-490C-B9B8-67B0C7A40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WIAA has released their guidelines – similar to OSAA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CIF is making a decision about Fall Sports on           July 20.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COVID-19 infections do occur in rural Oregon.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Our collective ability to follow the guidelines is going to be tested over the next 6 weeks.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617537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marL="460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4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2661-D9CC-42FB-9330-B2B5F0C1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can anticipate: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69EF-B114-4295-BD32-412981CB9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Outbreaks and hotspots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Continued liability concerns – coaches being required to participate in safety training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Events beginning and cross pollination between states increasing</a:t>
            </a:r>
          </a:p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 dirty="0"/>
              <a:t>Anything is still possible</a:t>
            </a:r>
          </a:p>
        </p:txBody>
      </p:sp>
    </p:spTree>
    <p:extLst>
      <p:ext uri="{BB962C8B-B14F-4D97-AF65-F5344CB8AC3E}">
        <p14:creationId xmlns:p14="http://schemas.microsoft.com/office/powerpoint/2010/main" val="75809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5B27-C9A8-46C7-919B-B4772772D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#4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E7652-02BF-4501-8A88-C30173AE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" indent="0">
              <a:buNone/>
            </a:pPr>
            <a:r>
              <a:rPr lang="en-US" dirty="0"/>
              <a:t>Finalize proposed contingency plan framework and make any necessary additions, deletions, or adjustments.</a:t>
            </a:r>
          </a:p>
          <a:p>
            <a:pPr marL="460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4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F6E3-DC23-4FC8-8B13-26D84D3E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941AB-18C6-4A0C-AE30-38E85F467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7537" indent="-571500">
              <a:buFont typeface="Arial" panose="020B0604020202020204" pitchFamily="34" charset="0"/>
              <a:buChar char="•"/>
            </a:pPr>
            <a:r>
              <a:rPr lang="en-US"/>
              <a:t>Thursday, July 30 – 7:00pm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402012" y="4648201"/>
            <a:ext cx="117475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000" dirty="0"/>
              <a:t>Thank you for participating!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637" y="880464"/>
            <a:ext cx="3524251" cy="35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5203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19953</TotalTime>
  <Words>287</Words>
  <Application>Microsoft Office PowerPoint</Application>
  <PresentationFormat>Widescreen</PresentationFormat>
  <Paragraphs>41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Basis</vt:lpstr>
      <vt:lpstr>Custom Design</vt:lpstr>
      <vt:lpstr>1_Basis</vt:lpstr>
      <vt:lpstr>Football Contingency Group </vt:lpstr>
      <vt:lpstr>Ground Rules </vt:lpstr>
      <vt:lpstr>PowerPoint Presentation</vt:lpstr>
      <vt:lpstr>What we know today:</vt:lpstr>
      <vt:lpstr>What we can anticipate:</vt:lpstr>
      <vt:lpstr>Meeting #4 Focus</vt:lpstr>
      <vt:lpstr>Future Meeting 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Foster</dc:creator>
  <cp:lastModifiedBy>Brad Garrett</cp:lastModifiedBy>
  <cp:revision>252</cp:revision>
  <cp:lastPrinted>2019-04-10T16:16:10Z</cp:lastPrinted>
  <dcterms:created xsi:type="dcterms:W3CDTF">2016-08-02T22:12:00Z</dcterms:created>
  <dcterms:modified xsi:type="dcterms:W3CDTF">2020-06-25T23:40:46Z</dcterms:modified>
</cp:coreProperties>
</file>